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comments/modernComment_5C9_C631AD38.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739" r:id="rId1"/>
  </p:sldMasterIdLst>
  <p:notesMasterIdLst>
    <p:notesMasterId r:id="rId6"/>
  </p:notesMasterIdLst>
  <p:handoutMasterIdLst>
    <p:handoutMasterId r:id="rId7"/>
  </p:handoutMasterIdLst>
  <p:sldIdLst>
    <p:sldId id="1481" r:id="rId2"/>
    <p:sldId id="1482" r:id="rId3"/>
    <p:sldId id="1483" r:id="rId4"/>
    <p:sldId id="1486" r:id="rId5"/>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12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0EB449-D82A-60BA-91F3-A3117458BC11}" name="TAKAHASHI Takuya" initials="TT" userId="S::jm.33h.2537@s.thers.ac.jp::dd5093de-4095-4c52-9862-47e421497e7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E4007F"/>
    <a:srgbClr val="000000"/>
    <a:srgbClr val="00A0E9"/>
    <a:srgbClr val="0071BC"/>
    <a:srgbClr val="FF5050"/>
    <a:srgbClr val="373737"/>
    <a:srgbClr val="00FF00"/>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C36820-5F61-41A3-B0D6-A40D979EFC43}" v="322" dt="2023-02-20T13:44:48.963"/>
    <p1510:client id="{33023E0E-00E0-4FA2-8106-3CA6C23E780F}" v="1079" dt="2023-02-20T16:43:45.862"/>
    <p1510:client id="{EE47D1E9-D49E-4D81-8E64-52A53CB8DDC8}" v="1454" dt="2023-02-20T14:47:22.943"/>
    <p1510:client id="{6EDA3ED5-8DD4-B74D-8227-2C1C0F5FF76D}" v="3811" dt="2023-02-20T15:37:48.1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2448" y="36"/>
      </p:cViewPr>
      <p:guideLst>
        <p:guide pos="3120"/>
        <p:guide orient="horz" pos="216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omments/modernComment_5C9_C631AD38.xml><?xml version="1.0" encoding="utf-8"?>
<p188:cmLst xmlns:a="http://schemas.openxmlformats.org/drawingml/2006/main" xmlns:r="http://schemas.openxmlformats.org/officeDocument/2006/relationships" xmlns:p188="http://schemas.microsoft.com/office/powerpoint/2018/8/main">
  <p188:cm id="{E4EC3FEE-EA92-7D48-B51B-1AF795152C83}" authorId="{610EB449-D82A-60BA-91F3-A3117458BC11}" created="2023-02-19T09:11:07.434">
    <ac:deMkLst xmlns:ac="http://schemas.microsoft.com/office/drawing/2013/main/command">
      <pc:docMk xmlns:pc="http://schemas.microsoft.com/office/powerpoint/2013/main/command"/>
      <pc:sldMk xmlns:pc="http://schemas.microsoft.com/office/powerpoint/2013/main/command" cId="3325144376" sldId="1481"/>
      <ac:spMk id="2" creationId="{733095F5-64DD-5611-F4FC-6E3ACC8B7B90}"/>
    </ac:deMkLst>
    <p188:txBody>
      <a:bodyPr/>
      <a:lstStyle/>
      <a:p>
        <a:r>
          <a:rPr lang="ja-JP" altLang="en-US"/>
          <a:t>スライド最初はタイトルとまとめにする。前の発表者が終了して数十秒交代の間映し出されるスライド</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6CA9A1-49A5-4813-BE73-64411D697E83}" type="datetimeFigureOut">
              <a:rPr kumimoji="1" lang="ja-JP" altLang="en-US" smtClean="0"/>
              <a:t>2023/2/23</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2E35D2-4F1F-4BDF-88EC-2B2C6B449510}" type="slidenum">
              <a:rPr kumimoji="1" lang="ja-JP" altLang="en-US" smtClean="0"/>
              <a:t>‹#›</a:t>
            </a:fld>
            <a:endParaRPr kumimoji="1" lang="ja-JP" altLang="en-US"/>
          </a:p>
        </p:txBody>
      </p:sp>
    </p:spTree>
    <p:extLst>
      <p:ext uri="{BB962C8B-B14F-4D97-AF65-F5344CB8AC3E}">
        <p14:creationId xmlns:p14="http://schemas.microsoft.com/office/powerpoint/2010/main" val="2050149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218005-AB2E-4230-9CBF-EC876F8C3946}" type="datetimeFigureOut">
              <a:rPr kumimoji="1" lang="ja-JP" altLang="en-US" smtClean="0"/>
              <a:t>2023/2/23</a:t>
            </a:fld>
            <a:endParaRPr kumimoji="1" lang="ja-JP" altLang="en-US"/>
          </a:p>
        </p:txBody>
      </p:sp>
      <p:sp>
        <p:nvSpPr>
          <p:cNvPr id="4" name="スライド イメージ プレースホルダー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6E3972-898B-454C-95F2-E930BA80A49A}" type="slidenum">
              <a:rPr kumimoji="1" lang="ja-JP" altLang="en-US" smtClean="0"/>
              <a:t>‹#›</a:t>
            </a:fld>
            <a:endParaRPr kumimoji="1" lang="ja-JP" altLang="en-US"/>
          </a:p>
        </p:txBody>
      </p:sp>
    </p:spTree>
    <p:extLst>
      <p:ext uri="{BB962C8B-B14F-4D97-AF65-F5344CB8AC3E}">
        <p14:creationId xmlns:p14="http://schemas.microsoft.com/office/powerpoint/2010/main" val="21607303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F6E3972-898B-454C-95F2-E930BA80A49A}" type="slidenum">
              <a:rPr kumimoji="1" lang="ja-JP" altLang="en-US" smtClean="0"/>
              <a:t>0</a:t>
            </a:fld>
            <a:endParaRPr kumimoji="1" lang="ja-JP" altLang="en-US"/>
          </a:p>
        </p:txBody>
      </p:sp>
    </p:spTree>
    <p:extLst>
      <p:ext uri="{BB962C8B-B14F-4D97-AF65-F5344CB8AC3E}">
        <p14:creationId xmlns:p14="http://schemas.microsoft.com/office/powerpoint/2010/main" val="1774836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ea typeface="ＭＳ Ｐゴシック"/>
                <a:cs typeface="Calibri"/>
              </a:rPr>
              <a:t>一つ目の政策はマテリアルリサイクルを促進することです。</a:t>
            </a:r>
            <a:endParaRPr lang="ja-JP" altLang="en-US">
              <a:ea typeface="ＭＳ Ｐゴシック"/>
            </a:endParaRPr>
          </a:p>
          <a:p>
            <a:endParaRPr lang="ja-JP" altLang="en-US">
              <a:ea typeface="ＭＳ Ｐゴシック"/>
            </a:endParaRPr>
          </a:p>
          <a:p>
            <a:r>
              <a:rPr lang="ja-JP" altLang="en-US">
                <a:ea typeface="ＭＳ Ｐゴシック"/>
              </a:rPr>
              <a:t>何でも燃えると言われる名古屋のゴミ処理問題</a:t>
            </a:r>
            <a:r>
              <a:rPr lang="en-US" altLang="ja-JP">
                <a:ea typeface="ＭＳ Ｐゴシック"/>
              </a:rPr>
              <a:t> </a:t>
            </a:r>
            <a:r>
              <a:rPr lang="ja-JP" altLang="en-US">
                <a:ea typeface="ＭＳ Ｐゴシック"/>
              </a:rPr>
              <a:t>平成</a:t>
            </a:r>
            <a:r>
              <a:rPr lang="en-US" altLang="ja-JP">
                <a:ea typeface="ＭＳ Ｐゴシック"/>
              </a:rPr>
              <a:t>11</a:t>
            </a:r>
            <a:r>
              <a:rPr lang="ja-JP" altLang="en-US">
                <a:ea typeface="ＭＳ Ｐゴシック"/>
              </a:rPr>
              <a:t>年のゴミ非常事態宣言後増加した資源分別率が減少傾向にあるが藤前干潟を埋め立てようとしたあのときと同じ水準に戻ってしまって良いのか</a:t>
            </a:r>
            <a:endParaRPr lang="ja-JP">
              <a:ea typeface="ＭＳ Ｐゴシック"/>
              <a:cs typeface="Calibri"/>
            </a:endParaRPr>
          </a:p>
        </p:txBody>
      </p:sp>
      <p:sp>
        <p:nvSpPr>
          <p:cNvPr id="4" name="スライド番号プレースホルダー 3"/>
          <p:cNvSpPr>
            <a:spLocks noGrp="1"/>
          </p:cNvSpPr>
          <p:nvPr>
            <p:ph type="sldNum" sz="quarter" idx="5"/>
          </p:nvPr>
        </p:nvSpPr>
        <p:spPr/>
        <p:txBody>
          <a:bodyPr/>
          <a:lstStyle/>
          <a:p>
            <a:fld id="{AF6E3972-898B-454C-95F2-E930BA80A49A}" type="slidenum">
              <a:rPr kumimoji="1" lang="ja-JP" altLang="en-US" smtClean="0"/>
              <a:t>1</a:t>
            </a:fld>
            <a:endParaRPr kumimoji="1" lang="ja-JP" altLang="en-US"/>
          </a:p>
        </p:txBody>
      </p:sp>
    </p:spTree>
    <p:extLst>
      <p:ext uri="{BB962C8B-B14F-4D97-AF65-F5344CB8AC3E}">
        <p14:creationId xmlns:p14="http://schemas.microsoft.com/office/powerpoint/2010/main" val="2871817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ea typeface="ＭＳ Ｐゴシック"/>
                <a:cs typeface="Calibri"/>
              </a:rPr>
              <a:t>もう一つの政策は「食品ロスによる損失を少なくする」です。</a:t>
            </a:r>
          </a:p>
          <a:p>
            <a:r>
              <a:rPr lang="ja-JP" altLang="en-US">
                <a:ea typeface="ＭＳ Ｐゴシック"/>
                <a:cs typeface="Calibri"/>
              </a:rPr>
              <a:t>2019年度の名古屋市の食糧廃棄物は事業系だけで2.9万トン。同年の愛知県では3.8万トンでした。つまり、事業系だけに着目すれば、愛知県の食糧廃棄物のうちの4分の３を名古屋市が担っていることになります。2020年度の都道府県別食糧自給率において、愛知県は11％でした。9割は県外からの輸入に頼っています。つまり、事業系だけで見れば、名古屋市は県外から輸入してきた多くの食品を、割と多く捨てていることになります。これは仕入れた食材を無駄に捨てているとも取れます。はっきり言って利益の損失です。今は景気が悪いからこそ、利益の損失はどのお店にとっても痛い話のはずです。だから、その損失をなくして、名古屋市の中でお金がよく移動する仕組みを作ることを考えました。</a:t>
            </a:r>
          </a:p>
          <a:p>
            <a:r>
              <a:rPr lang="ja-JP" altLang="en-US">
                <a:ea typeface="ＭＳ Ｐゴシック"/>
                <a:cs typeface="Calibri"/>
              </a:rPr>
              <a:t>やることは単純です。出来るだけ多くのお店に協力してもらい、どこにどんなお店があって、そこではどの商品がどれだけあるかを分かるサイトを作るということです。</a:t>
            </a:r>
          </a:p>
          <a:p>
            <a:r>
              <a:rPr lang="ja-JP" altLang="en-US">
                <a:ea typeface="ＭＳ Ｐゴシック"/>
                <a:cs typeface="Calibri"/>
              </a:rPr>
              <a:t>このサイトおみてお店に言った場合は交通系ICにポイントが貯まるようにしたら、お客さんにとってもメリットがあります。そして、新しいお店の開拓にもつながります。つまり、毎日同じところにならないから飽きないし、たまたまいつものお店が休みの時に、近くの似たような商品を売るお店お利用することができます。</a:t>
            </a:r>
            <a:endParaRPr lang="ja-JP"/>
          </a:p>
          <a:p>
            <a:r>
              <a:rPr lang="ja-JP" altLang="en-US">
                <a:ea typeface="ＭＳ Ｐゴシック"/>
                <a:cs typeface="Calibri"/>
              </a:rPr>
              <a:t>お店側にもメリットがあります。食材にかかる費用で損することが少なくなるのは当然として、新規顧客の開拓につながります。例えば、今までは知られていなかっただけで、存在が認知されれば、お客さんだって増えるでしょう。</a:t>
            </a:r>
          </a:p>
          <a:p>
            <a:r>
              <a:rPr lang="ja-JP" altLang="en-US">
                <a:ea typeface="ＭＳ Ｐゴシック"/>
                <a:cs typeface="Calibri"/>
              </a:rPr>
              <a:t>そうやって、食品ロスを削減すると同時に、損失を少なくし、経済を回すことができると考えます。</a:t>
            </a:r>
          </a:p>
          <a:p>
            <a:r>
              <a:rPr lang="ja-JP" altLang="en-US">
                <a:ea typeface="ＭＳ Ｐゴシック"/>
                <a:cs typeface="Calibri"/>
              </a:rPr>
              <a:t>また、この政策は他の年でも実現可能であると考えているので、実用例として、名古屋市が一歩先を行くことにもなります。</a:t>
            </a:r>
          </a:p>
          <a:p>
            <a:endParaRPr lang="ja-JP" altLang="en-US">
              <a:ea typeface="ＭＳ Ｐゴシック"/>
              <a:cs typeface="Calibri"/>
            </a:endParaRPr>
          </a:p>
        </p:txBody>
      </p:sp>
      <p:sp>
        <p:nvSpPr>
          <p:cNvPr id="4" name="スライド番号プレースホルダー 3"/>
          <p:cNvSpPr>
            <a:spLocks noGrp="1"/>
          </p:cNvSpPr>
          <p:nvPr>
            <p:ph type="sldNum" sz="quarter" idx="5"/>
          </p:nvPr>
        </p:nvSpPr>
        <p:spPr/>
        <p:txBody>
          <a:bodyPr/>
          <a:lstStyle/>
          <a:p>
            <a:fld id="{AF6E3972-898B-454C-95F2-E930BA80A49A}" type="slidenum">
              <a:rPr kumimoji="1" lang="ja-JP" altLang="en-US" smtClean="0"/>
              <a:t>2</a:t>
            </a:fld>
            <a:endParaRPr kumimoji="1" lang="ja-JP" altLang="en-US"/>
          </a:p>
        </p:txBody>
      </p:sp>
    </p:spTree>
    <p:extLst>
      <p:ext uri="{BB962C8B-B14F-4D97-AF65-F5344CB8AC3E}">
        <p14:creationId xmlns:p14="http://schemas.microsoft.com/office/powerpoint/2010/main" val="542040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タイトル">
    <p:spTree>
      <p:nvGrpSpPr>
        <p:cNvPr id="1" name=""/>
        <p:cNvGrpSpPr/>
        <p:nvPr/>
      </p:nvGrpSpPr>
      <p:grpSpPr>
        <a:xfrm>
          <a:off x="0" y="0"/>
          <a:ext cx="0" cy="0"/>
          <a:chOff x="0" y="0"/>
          <a:chExt cx="0" cy="0"/>
        </a:xfrm>
      </p:grpSpPr>
      <p:sp>
        <p:nvSpPr>
          <p:cNvPr id="2" name="タイトル 1"/>
          <p:cNvSpPr>
            <a:spLocks noGrp="1"/>
          </p:cNvSpPr>
          <p:nvPr>
            <p:ph type="ctrTitle"/>
          </p:nvPr>
        </p:nvSpPr>
        <p:spPr>
          <a:xfrm>
            <a:off x="812800" y="3104964"/>
            <a:ext cx="8280400" cy="609398"/>
          </a:xfrm>
        </p:spPr>
        <p:txBody>
          <a:bodyPr wrap="square">
            <a:spAutoFit/>
          </a:bodyPr>
          <a:lstStyle>
            <a:lvl1pPr algn="ctr">
              <a:lnSpc>
                <a:spcPct val="110000"/>
              </a:lnSpc>
              <a:defRPr sz="3600" b="1"/>
            </a:lvl1pPr>
          </a:lstStyle>
          <a:p>
            <a:r>
              <a:rPr kumimoji="1" lang="ja-JP" altLang="en-US"/>
              <a:t>マスター タイトルの書式設定</a:t>
            </a:r>
          </a:p>
        </p:txBody>
      </p:sp>
      <p:sp>
        <p:nvSpPr>
          <p:cNvPr id="8" name="フッター プレースホルダー 3"/>
          <p:cNvSpPr>
            <a:spLocks noGrp="1"/>
          </p:cNvSpPr>
          <p:nvPr>
            <p:ph type="ftr" sz="quarter" idx="3"/>
          </p:nvPr>
        </p:nvSpPr>
        <p:spPr>
          <a:xfrm>
            <a:off x="92460" y="6575112"/>
            <a:ext cx="632346" cy="202260"/>
          </a:xfrm>
          <a:prstGeom prst="rect">
            <a:avLst/>
          </a:prstGeom>
          <a:solidFill>
            <a:schemeClr val="bg1"/>
          </a:solidFill>
          <a:ln>
            <a:noFill/>
          </a:ln>
        </p:spPr>
        <p:txBody>
          <a:bodyPr wrap="square" lIns="0" tIns="36000" rIns="0" bIns="18000" anchor="ctr" anchorCtr="0">
            <a:spAutoFit/>
          </a:bodyPr>
          <a:lstStyle>
            <a:lvl1pPr algn="ctr">
              <a:lnSpc>
                <a:spcPct val="120000"/>
              </a:lnSpc>
              <a:defRPr sz="800">
                <a:solidFill>
                  <a:schemeClr val="tx1"/>
                </a:solidFill>
                <a:latin typeface="+mn-ea"/>
                <a:ea typeface="+mn-ea"/>
                <a:cs typeface="メイリオ" pitchFamily="50" charset="-128"/>
              </a:defRPr>
            </a:lvl1pPr>
          </a:lstStyle>
          <a:p>
            <a:r>
              <a:rPr lang="en-US" altLang="ja-JP"/>
              <a:t>#T20081</a:t>
            </a:r>
            <a:endParaRPr lang="ja-JP" altLang="en-US"/>
          </a:p>
        </p:txBody>
      </p:sp>
      <p:sp>
        <p:nvSpPr>
          <p:cNvPr id="4" name="スライド番号プレースホルダー 5"/>
          <p:cNvSpPr>
            <a:spLocks noGrp="1"/>
          </p:cNvSpPr>
          <p:nvPr>
            <p:ph type="sldNum" sz="quarter" idx="4"/>
          </p:nvPr>
        </p:nvSpPr>
        <p:spPr>
          <a:xfrm>
            <a:off x="7437276" y="6592267"/>
            <a:ext cx="2311400" cy="257113"/>
          </a:xfrm>
          <a:prstGeom prst="rect">
            <a:avLst/>
          </a:prstGeom>
        </p:spPr>
        <p:txBody>
          <a:bodyPr vert="horz" lIns="0" tIns="0" rIns="0" bIns="0" rtlCol="0" anchor="ctr"/>
          <a:lstStyle>
            <a:lvl1pPr algn="r">
              <a:defRPr sz="1000" b="1">
                <a:solidFill>
                  <a:schemeClr val="tx1"/>
                </a:solidFill>
                <a:latin typeface="+mn-ea"/>
                <a:ea typeface="+mn-ea"/>
                <a:cs typeface="メイリオ" pitchFamily="50" charset="-128"/>
              </a:defRPr>
            </a:lvl1pPr>
          </a:lstStyle>
          <a:p>
            <a:fld id="{FB3508C7-2FE0-4945-9CBD-863E05F850D2}" type="slidenum">
              <a:rPr lang="ja-JP" altLang="en-US" smtClean="0"/>
              <a:pPr/>
              <a:t>‹#›</a:t>
            </a:fld>
            <a:endParaRPr lang="ja-JP" altLang="en-US"/>
          </a:p>
        </p:txBody>
      </p:sp>
    </p:spTree>
    <p:extLst>
      <p:ext uri="{BB962C8B-B14F-4D97-AF65-F5344CB8AC3E}">
        <p14:creationId xmlns:p14="http://schemas.microsoft.com/office/powerpoint/2010/main" val="1525530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ブランク（メインカラー）">
    <p:bg>
      <p:bgRef idx="1001">
        <a:schemeClr val="bg1"/>
      </p:bgRef>
    </p:bg>
    <p:spTree>
      <p:nvGrpSpPr>
        <p:cNvPr id="1" name=""/>
        <p:cNvGrpSpPr/>
        <p:nvPr/>
      </p:nvGrpSpPr>
      <p:grpSpPr>
        <a:xfrm>
          <a:off x="0" y="0"/>
          <a:ext cx="0" cy="0"/>
          <a:chOff x="0" y="0"/>
          <a:chExt cx="0" cy="0"/>
        </a:xfrm>
      </p:grpSpPr>
      <p:sp>
        <p:nvSpPr>
          <p:cNvPr id="8" name="Rectangle 6"/>
          <p:cNvSpPr>
            <a:spLocks noChangeArrowheads="1"/>
          </p:cNvSpPr>
          <p:nvPr userDrawn="1"/>
        </p:nvSpPr>
        <p:spPr bwMode="gray">
          <a:xfrm>
            <a:off x="0" y="0"/>
            <a:ext cx="9906000" cy="6858000"/>
          </a:xfrm>
          <a:prstGeom prst="rect">
            <a:avLst/>
          </a:prstGeom>
          <a:solidFill>
            <a:schemeClr val="tx2"/>
          </a:solidFill>
          <a:ln>
            <a:noFill/>
          </a:ln>
          <a:effectLst/>
        </p:spPr>
        <p:txBody>
          <a:bodyPr lIns="0" tIns="0" rIns="0" bIns="0" anchor="ctr">
            <a:noAutofit/>
          </a:bodyPr>
          <a:lstStyle/>
          <a:p>
            <a:endParaRPr lang="ja-JP" altLang="en-US"/>
          </a:p>
        </p:txBody>
      </p:sp>
      <p:sp>
        <p:nvSpPr>
          <p:cNvPr id="7" name="Rectangle 6"/>
          <p:cNvSpPr>
            <a:spLocks noChangeArrowheads="1"/>
          </p:cNvSpPr>
          <p:nvPr/>
        </p:nvSpPr>
        <p:spPr bwMode="gray">
          <a:xfrm>
            <a:off x="0" y="0"/>
            <a:ext cx="9906000" cy="6858000"/>
          </a:xfrm>
          <a:prstGeom prst="rect">
            <a:avLst/>
          </a:prstGeom>
          <a:solidFill>
            <a:schemeClr val="tx2"/>
          </a:solidFill>
          <a:ln>
            <a:noFill/>
          </a:ln>
          <a:effectLst/>
        </p:spPr>
        <p:txBody>
          <a:bodyPr lIns="0" tIns="0" rIns="0" bIns="0" anchor="ctr">
            <a:noAutofit/>
          </a:bodyPr>
          <a:lstStyle/>
          <a:p>
            <a:endParaRPr lang="ja-JP" altLang="en-US"/>
          </a:p>
        </p:txBody>
      </p:sp>
      <p:sp>
        <p:nvSpPr>
          <p:cNvPr id="2" name="タイトル 1"/>
          <p:cNvSpPr>
            <a:spLocks noGrp="1"/>
          </p:cNvSpPr>
          <p:nvPr>
            <p:ph type="title"/>
          </p:nvPr>
        </p:nvSpPr>
        <p:spPr bwMode="white"/>
        <p:txBody>
          <a:bodyPr/>
          <a:lstStyle>
            <a:lvl1pPr>
              <a:defRPr>
                <a:solidFill>
                  <a:schemeClr val="bg1"/>
                </a:solidFill>
              </a:defRPr>
            </a:lvl1pPr>
          </a:lstStyle>
          <a:p>
            <a:r>
              <a:rPr kumimoji="1" lang="ja-JP" altLang="en-US"/>
              <a:t>マスター タイトルの書式設定</a:t>
            </a:r>
          </a:p>
        </p:txBody>
      </p:sp>
      <p:sp>
        <p:nvSpPr>
          <p:cNvPr id="5" name="フッター プレースホルダー 2"/>
          <p:cNvSpPr>
            <a:spLocks noGrp="1"/>
          </p:cNvSpPr>
          <p:nvPr>
            <p:ph type="ftr" sz="quarter" idx="3"/>
          </p:nvPr>
        </p:nvSpPr>
        <p:spPr bwMode="white">
          <a:xfrm>
            <a:off x="92460" y="6575112"/>
            <a:ext cx="632346" cy="202260"/>
          </a:xfrm>
          <a:prstGeom prst="rect">
            <a:avLst/>
          </a:prstGeom>
          <a:solidFill>
            <a:schemeClr val="bg1">
              <a:alpha val="20000"/>
            </a:schemeClr>
          </a:solidFill>
        </p:spPr>
        <p:txBody>
          <a:bodyPr lIns="0" tIns="36000" rIns="0" bIns="18000" anchor="ctr" anchorCtr="0"/>
          <a:lstStyle>
            <a:lvl1pPr algn="ctr">
              <a:lnSpc>
                <a:spcPct val="120000"/>
              </a:lnSpc>
              <a:defRPr sz="800">
                <a:solidFill>
                  <a:schemeClr val="bg1"/>
                </a:solidFill>
                <a:latin typeface="+mn-ea"/>
                <a:ea typeface="+mn-ea"/>
                <a:cs typeface="メイリオ" pitchFamily="50" charset="-128"/>
              </a:defRPr>
            </a:lvl1pPr>
          </a:lstStyle>
          <a:p>
            <a:r>
              <a:rPr lang="en-US" altLang="ja-JP"/>
              <a:t>#T20081</a:t>
            </a:r>
            <a:endParaRPr lang="ja-JP" altLang="en-US"/>
          </a:p>
        </p:txBody>
      </p:sp>
      <p:sp>
        <p:nvSpPr>
          <p:cNvPr id="6" name="スライド番号プレースホルダー 5"/>
          <p:cNvSpPr>
            <a:spLocks noGrp="1"/>
          </p:cNvSpPr>
          <p:nvPr>
            <p:ph type="sldNum" sz="quarter" idx="4"/>
          </p:nvPr>
        </p:nvSpPr>
        <p:spPr bwMode="white">
          <a:xfrm>
            <a:off x="7437276" y="6592267"/>
            <a:ext cx="2311400" cy="257113"/>
          </a:xfrm>
          <a:prstGeom prst="rect">
            <a:avLst/>
          </a:prstGeom>
        </p:spPr>
        <p:txBody>
          <a:bodyPr vert="horz" lIns="0" tIns="0" rIns="0" bIns="0" rtlCol="0" anchor="ctr"/>
          <a:lstStyle>
            <a:lvl1pPr algn="r">
              <a:defRPr sz="1000" b="1">
                <a:solidFill>
                  <a:schemeClr val="bg1"/>
                </a:solidFill>
                <a:latin typeface="+mn-ea"/>
                <a:ea typeface="+mn-ea"/>
                <a:cs typeface="メイリオ" pitchFamily="50" charset="-128"/>
              </a:defRPr>
            </a:lvl1pPr>
          </a:lstStyle>
          <a:p>
            <a:fld id="{FB3508C7-2FE0-4945-9CBD-863E05F850D2}" type="slidenum">
              <a:rPr lang="ja-JP" altLang="en-US" smtClean="0"/>
              <a:pPr/>
              <a:t>‹#›</a:t>
            </a:fld>
            <a:endParaRPr lang="ja-JP" altLang="en-US"/>
          </a:p>
        </p:txBody>
      </p:sp>
    </p:spTree>
    <p:extLst>
      <p:ext uri="{BB962C8B-B14F-4D97-AF65-F5344CB8AC3E}">
        <p14:creationId xmlns:p14="http://schemas.microsoft.com/office/powerpoint/2010/main" val="161794964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ブランク（無彩色）">
    <p:bg>
      <p:bgRef idx="1001">
        <a:schemeClr val="bg1"/>
      </p:bgRef>
    </p:bg>
    <p:spTree>
      <p:nvGrpSpPr>
        <p:cNvPr id="1" name=""/>
        <p:cNvGrpSpPr/>
        <p:nvPr/>
      </p:nvGrpSpPr>
      <p:grpSpPr>
        <a:xfrm>
          <a:off x="0" y="0"/>
          <a:ext cx="0" cy="0"/>
          <a:chOff x="0" y="0"/>
          <a:chExt cx="0" cy="0"/>
        </a:xfrm>
      </p:grpSpPr>
      <p:sp>
        <p:nvSpPr>
          <p:cNvPr id="8" name="Rectangle 6"/>
          <p:cNvSpPr>
            <a:spLocks noChangeArrowheads="1"/>
          </p:cNvSpPr>
          <p:nvPr userDrawn="1"/>
        </p:nvSpPr>
        <p:spPr bwMode="gray">
          <a:xfrm>
            <a:off x="0" y="0"/>
            <a:ext cx="9906000" cy="6858000"/>
          </a:xfrm>
          <a:prstGeom prst="rect">
            <a:avLst/>
          </a:prstGeom>
          <a:solidFill>
            <a:srgbClr val="000000"/>
          </a:solidFill>
          <a:ln>
            <a:noFill/>
          </a:ln>
          <a:effectLst/>
        </p:spPr>
        <p:txBody>
          <a:bodyPr lIns="0" tIns="0" rIns="0" bIns="0" anchor="ctr">
            <a:noAutofit/>
          </a:bodyPr>
          <a:lstStyle/>
          <a:p>
            <a:endParaRPr lang="ja-JP" altLang="en-US"/>
          </a:p>
        </p:txBody>
      </p:sp>
      <p:sp>
        <p:nvSpPr>
          <p:cNvPr id="7" name="Rectangle 6"/>
          <p:cNvSpPr>
            <a:spLocks noChangeArrowheads="1"/>
          </p:cNvSpPr>
          <p:nvPr/>
        </p:nvSpPr>
        <p:spPr bwMode="gray">
          <a:xfrm>
            <a:off x="0" y="0"/>
            <a:ext cx="9906000" cy="6858000"/>
          </a:xfrm>
          <a:prstGeom prst="rect">
            <a:avLst/>
          </a:prstGeom>
          <a:solidFill>
            <a:schemeClr val="tx1"/>
          </a:solidFill>
          <a:ln>
            <a:noFill/>
          </a:ln>
          <a:effectLst/>
        </p:spPr>
        <p:txBody>
          <a:bodyPr lIns="0" tIns="0" rIns="0" bIns="0" anchor="ctr">
            <a:noAutofit/>
          </a:bodyPr>
          <a:lstStyle/>
          <a:p>
            <a:endParaRPr lang="ja-JP" altLang="en-US"/>
          </a:p>
        </p:txBody>
      </p:sp>
      <p:sp>
        <p:nvSpPr>
          <p:cNvPr id="2" name="タイトル 1"/>
          <p:cNvSpPr>
            <a:spLocks noGrp="1"/>
          </p:cNvSpPr>
          <p:nvPr>
            <p:ph type="title"/>
          </p:nvPr>
        </p:nvSpPr>
        <p:spPr bwMode="white"/>
        <p:txBody>
          <a:bodyPr/>
          <a:lstStyle>
            <a:lvl1pPr>
              <a:defRPr>
                <a:solidFill>
                  <a:schemeClr val="bg1"/>
                </a:solidFill>
              </a:defRPr>
            </a:lvl1pPr>
          </a:lstStyle>
          <a:p>
            <a:r>
              <a:rPr kumimoji="1" lang="ja-JP" altLang="en-US"/>
              <a:t>マスター タイトルの書式設定</a:t>
            </a:r>
          </a:p>
        </p:txBody>
      </p:sp>
      <p:sp>
        <p:nvSpPr>
          <p:cNvPr id="5" name="フッター プレースホルダー 2"/>
          <p:cNvSpPr>
            <a:spLocks noGrp="1"/>
          </p:cNvSpPr>
          <p:nvPr>
            <p:ph type="ftr" sz="quarter" idx="3"/>
          </p:nvPr>
        </p:nvSpPr>
        <p:spPr bwMode="white">
          <a:xfrm>
            <a:off x="92460" y="6575112"/>
            <a:ext cx="632346" cy="202260"/>
          </a:xfrm>
          <a:prstGeom prst="rect">
            <a:avLst/>
          </a:prstGeom>
          <a:solidFill>
            <a:schemeClr val="bg1">
              <a:alpha val="20000"/>
            </a:schemeClr>
          </a:solidFill>
        </p:spPr>
        <p:txBody>
          <a:bodyPr lIns="0" tIns="36000" rIns="0" bIns="18000" anchor="ctr" anchorCtr="0"/>
          <a:lstStyle>
            <a:lvl1pPr algn="ctr">
              <a:lnSpc>
                <a:spcPct val="120000"/>
              </a:lnSpc>
              <a:defRPr sz="800">
                <a:solidFill>
                  <a:schemeClr val="bg1"/>
                </a:solidFill>
                <a:latin typeface="+mn-ea"/>
                <a:ea typeface="+mn-ea"/>
                <a:cs typeface="メイリオ" pitchFamily="50" charset="-128"/>
              </a:defRPr>
            </a:lvl1pPr>
          </a:lstStyle>
          <a:p>
            <a:r>
              <a:rPr lang="en-US" altLang="ja-JP"/>
              <a:t>#T20081</a:t>
            </a:r>
            <a:endParaRPr lang="ja-JP" altLang="en-US"/>
          </a:p>
        </p:txBody>
      </p:sp>
      <p:sp>
        <p:nvSpPr>
          <p:cNvPr id="6" name="スライド番号プレースホルダー 5"/>
          <p:cNvSpPr>
            <a:spLocks noGrp="1"/>
          </p:cNvSpPr>
          <p:nvPr>
            <p:ph type="sldNum" sz="quarter" idx="4"/>
          </p:nvPr>
        </p:nvSpPr>
        <p:spPr bwMode="white">
          <a:xfrm>
            <a:off x="7437276" y="6592267"/>
            <a:ext cx="2311400" cy="257113"/>
          </a:xfrm>
          <a:prstGeom prst="rect">
            <a:avLst/>
          </a:prstGeom>
        </p:spPr>
        <p:txBody>
          <a:bodyPr vert="horz" lIns="0" tIns="0" rIns="0" bIns="0" rtlCol="0" anchor="ctr"/>
          <a:lstStyle>
            <a:lvl1pPr algn="r">
              <a:defRPr sz="1000" b="1">
                <a:solidFill>
                  <a:schemeClr val="bg1"/>
                </a:solidFill>
                <a:latin typeface="+mn-ea"/>
                <a:ea typeface="+mn-ea"/>
                <a:cs typeface="メイリオ" pitchFamily="50" charset="-128"/>
              </a:defRPr>
            </a:lvl1pPr>
          </a:lstStyle>
          <a:p>
            <a:fld id="{FB3508C7-2FE0-4945-9CBD-863E05F850D2}" type="slidenum">
              <a:rPr lang="ja-JP" altLang="en-US" smtClean="0"/>
              <a:pPr/>
              <a:t>‹#›</a:t>
            </a:fld>
            <a:endParaRPr lang="ja-JP" altLang="en-US"/>
          </a:p>
        </p:txBody>
      </p:sp>
    </p:spTree>
    <p:extLst>
      <p:ext uri="{BB962C8B-B14F-4D97-AF65-F5344CB8AC3E}">
        <p14:creationId xmlns:p14="http://schemas.microsoft.com/office/powerpoint/2010/main" val="345810677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ブランク（ブラック）">
    <p:bg>
      <p:bgRef idx="1001">
        <a:schemeClr val="bg1"/>
      </p:bgRef>
    </p:bg>
    <p:spTree>
      <p:nvGrpSpPr>
        <p:cNvPr id="1" name=""/>
        <p:cNvGrpSpPr/>
        <p:nvPr/>
      </p:nvGrpSpPr>
      <p:grpSpPr>
        <a:xfrm>
          <a:off x="0" y="0"/>
          <a:ext cx="0" cy="0"/>
          <a:chOff x="0" y="0"/>
          <a:chExt cx="0" cy="0"/>
        </a:xfrm>
      </p:grpSpPr>
      <p:sp>
        <p:nvSpPr>
          <p:cNvPr id="8" name="Rectangle 6"/>
          <p:cNvSpPr>
            <a:spLocks noChangeArrowheads="1"/>
          </p:cNvSpPr>
          <p:nvPr userDrawn="1"/>
        </p:nvSpPr>
        <p:spPr bwMode="gray">
          <a:xfrm>
            <a:off x="0" y="0"/>
            <a:ext cx="9906000" cy="6858000"/>
          </a:xfrm>
          <a:prstGeom prst="rect">
            <a:avLst/>
          </a:prstGeom>
          <a:solidFill>
            <a:srgbClr val="000000"/>
          </a:solidFill>
          <a:ln>
            <a:noFill/>
          </a:ln>
          <a:effectLst/>
        </p:spPr>
        <p:txBody>
          <a:bodyPr lIns="0" tIns="0" rIns="0" bIns="0" anchor="ctr">
            <a:noAutofit/>
          </a:bodyPr>
          <a:lstStyle/>
          <a:p>
            <a:endParaRPr lang="ja-JP" altLang="en-US"/>
          </a:p>
        </p:txBody>
      </p:sp>
      <p:sp>
        <p:nvSpPr>
          <p:cNvPr id="7" name="Rectangle 6"/>
          <p:cNvSpPr>
            <a:spLocks noChangeArrowheads="1"/>
          </p:cNvSpPr>
          <p:nvPr/>
        </p:nvSpPr>
        <p:spPr bwMode="gray">
          <a:xfrm>
            <a:off x="0" y="0"/>
            <a:ext cx="9906000" cy="6858000"/>
          </a:xfrm>
          <a:prstGeom prst="rect">
            <a:avLst/>
          </a:prstGeom>
          <a:solidFill>
            <a:srgbClr val="000000"/>
          </a:solidFill>
          <a:ln>
            <a:noFill/>
          </a:ln>
          <a:effectLst/>
        </p:spPr>
        <p:txBody>
          <a:bodyPr lIns="0" tIns="0" rIns="0" bIns="0" anchor="ctr">
            <a:noAutofit/>
          </a:bodyPr>
          <a:lstStyle/>
          <a:p>
            <a:endParaRPr lang="ja-JP" altLang="en-US"/>
          </a:p>
        </p:txBody>
      </p:sp>
      <p:sp>
        <p:nvSpPr>
          <p:cNvPr id="2" name="タイトル 1"/>
          <p:cNvSpPr>
            <a:spLocks noGrp="1"/>
          </p:cNvSpPr>
          <p:nvPr>
            <p:ph type="title"/>
          </p:nvPr>
        </p:nvSpPr>
        <p:spPr bwMode="white"/>
        <p:txBody>
          <a:bodyPr/>
          <a:lstStyle>
            <a:lvl1pPr>
              <a:defRPr>
                <a:solidFill>
                  <a:schemeClr val="bg1"/>
                </a:solidFill>
              </a:defRPr>
            </a:lvl1pPr>
          </a:lstStyle>
          <a:p>
            <a:r>
              <a:rPr kumimoji="1" lang="ja-JP" altLang="en-US"/>
              <a:t>マスター タイトルの書式設定</a:t>
            </a:r>
          </a:p>
        </p:txBody>
      </p:sp>
      <p:sp>
        <p:nvSpPr>
          <p:cNvPr id="5" name="フッター プレースホルダー 2"/>
          <p:cNvSpPr>
            <a:spLocks noGrp="1"/>
          </p:cNvSpPr>
          <p:nvPr>
            <p:ph type="ftr" sz="quarter" idx="3"/>
          </p:nvPr>
        </p:nvSpPr>
        <p:spPr bwMode="white">
          <a:xfrm>
            <a:off x="92460" y="6575112"/>
            <a:ext cx="632346" cy="202260"/>
          </a:xfrm>
          <a:prstGeom prst="rect">
            <a:avLst/>
          </a:prstGeom>
          <a:solidFill>
            <a:schemeClr val="bg1">
              <a:alpha val="20000"/>
            </a:schemeClr>
          </a:solidFill>
        </p:spPr>
        <p:txBody>
          <a:bodyPr lIns="0" tIns="36000" rIns="0" bIns="18000" anchor="ctr" anchorCtr="0"/>
          <a:lstStyle>
            <a:lvl1pPr algn="ctr">
              <a:lnSpc>
                <a:spcPct val="120000"/>
              </a:lnSpc>
              <a:defRPr sz="800">
                <a:solidFill>
                  <a:schemeClr val="bg1"/>
                </a:solidFill>
                <a:latin typeface="+mn-ea"/>
                <a:ea typeface="+mn-ea"/>
                <a:cs typeface="メイリオ" pitchFamily="50" charset="-128"/>
              </a:defRPr>
            </a:lvl1pPr>
          </a:lstStyle>
          <a:p>
            <a:r>
              <a:rPr lang="en-US" altLang="ja-JP"/>
              <a:t>#T20081</a:t>
            </a:r>
            <a:endParaRPr lang="ja-JP" altLang="en-US"/>
          </a:p>
        </p:txBody>
      </p:sp>
      <p:sp>
        <p:nvSpPr>
          <p:cNvPr id="6" name="スライド番号プレースホルダー 5"/>
          <p:cNvSpPr>
            <a:spLocks noGrp="1"/>
          </p:cNvSpPr>
          <p:nvPr>
            <p:ph type="sldNum" sz="quarter" idx="4"/>
          </p:nvPr>
        </p:nvSpPr>
        <p:spPr bwMode="white">
          <a:xfrm>
            <a:off x="7437276" y="6592267"/>
            <a:ext cx="2311400" cy="257113"/>
          </a:xfrm>
          <a:prstGeom prst="rect">
            <a:avLst/>
          </a:prstGeom>
        </p:spPr>
        <p:txBody>
          <a:bodyPr vert="horz" lIns="0" tIns="0" rIns="0" bIns="0" rtlCol="0" anchor="ctr"/>
          <a:lstStyle>
            <a:lvl1pPr algn="r">
              <a:defRPr sz="1000" b="1">
                <a:solidFill>
                  <a:schemeClr val="bg1"/>
                </a:solidFill>
                <a:latin typeface="+mn-ea"/>
                <a:ea typeface="+mn-ea"/>
                <a:cs typeface="メイリオ" pitchFamily="50" charset="-128"/>
              </a:defRPr>
            </a:lvl1pPr>
          </a:lstStyle>
          <a:p>
            <a:fld id="{FB3508C7-2FE0-4945-9CBD-863E05F850D2}" type="slidenum">
              <a:rPr lang="ja-JP" altLang="en-US" smtClean="0"/>
              <a:pPr/>
              <a:t>‹#›</a:t>
            </a:fld>
            <a:endParaRPr lang="ja-JP" altLang="en-US"/>
          </a:p>
        </p:txBody>
      </p:sp>
    </p:spTree>
    <p:extLst>
      <p:ext uri="{BB962C8B-B14F-4D97-AF65-F5344CB8AC3E}">
        <p14:creationId xmlns:p14="http://schemas.microsoft.com/office/powerpoint/2010/main" val="15342946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ガイド位置">
    <p:spTree>
      <p:nvGrpSpPr>
        <p:cNvPr id="1" name=""/>
        <p:cNvGrpSpPr/>
        <p:nvPr/>
      </p:nvGrpSpPr>
      <p:grpSpPr>
        <a:xfrm>
          <a:off x="0" y="0"/>
          <a:ext cx="0" cy="0"/>
          <a:chOff x="0" y="0"/>
          <a:chExt cx="0" cy="0"/>
        </a:xfrm>
      </p:grpSpPr>
      <p:cxnSp>
        <p:nvCxnSpPr>
          <p:cNvPr id="27" name="直線コネクタ 26"/>
          <p:cNvCxnSpPr/>
          <p:nvPr userDrawn="1"/>
        </p:nvCxnSpPr>
        <p:spPr>
          <a:xfrm flipV="1">
            <a:off x="812800" y="0"/>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userDrawn="1"/>
        </p:nvCxnSpPr>
        <p:spPr>
          <a:xfrm flipV="1">
            <a:off x="4953000" y="0"/>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userDrawn="1"/>
        </p:nvCxnSpPr>
        <p:spPr>
          <a:xfrm flipV="1">
            <a:off x="3405188" y="-1"/>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userDrawn="1"/>
        </p:nvCxnSpPr>
        <p:spPr>
          <a:xfrm flipV="1">
            <a:off x="6501172" y="0"/>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userDrawn="1"/>
        </p:nvCxnSpPr>
        <p:spPr>
          <a:xfrm flipV="1">
            <a:off x="9093200" y="0"/>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userDrawn="1"/>
        </p:nvCxnSpPr>
        <p:spPr>
          <a:xfrm flipH="1">
            <a:off x="0" y="656691"/>
            <a:ext cx="9906000" cy="1"/>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userDrawn="1"/>
        </p:nvCxnSpPr>
        <p:spPr>
          <a:xfrm flipH="1">
            <a:off x="0" y="1881187"/>
            <a:ext cx="9906000" cy="1"/>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userDrawn="1"/>
        </p:nvCxnSpPr>
        <p:spPr>
          <a:xfrm flipH="1">
            <a:off x="-13109" y="4976812"/>
            <a:ext cx="9906000" cy="1"/>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userDrawn="1"/>
        </p:nvCxnSpPr>
        <p:spPr>
          <a:xfrm flipH="1">
            <a:off x="0" y="6201308"/>
            <a:ext cx="9906000" cy="1"/>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8" name="AutoShape 33"/>
          <p:cNvSpPr>
            <a:spLocks noChangeArrowheads="1"/>
          </p:cNvSpPr>
          <p:nvPr userDrawn="1"/>
        </p:nvSpPr>
        <p:spPr bwMode="gray">
          <a:xfrm>
            <a:off x="7221190" y="1715278"/>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a:solidFill>
                  <a:schemeClr val="tx2"/>
                </a:solidFill>
                <a:latin typeface="+mn-ea"/>
                <a:ea typeface="+mn-ea"/>
              </a:rPr>
              <a:t>4.30cm</a:t>
            </a:r>
          </a:p>
        </p:txBody>
      </p:sp>
      <p:sp>
        <p:nvSpPr>
          <p:cNvPr id="39" name="AutoShape 33"/>
          <p:cNvSpPr>
            <a:spLocks noChangeArrowheads="1"/>
          </p:cNvSpPr>
          <p:nvPr userDrawn="1"/>
        </p:nvSpPr>
        <p:spPr bwMode="gray">
          <a:xfrm>
            <a:off x="236476" y="3563938"/>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a:solidFill>
                  <a:schemeClr val="tx2"/>
                </a:solidFill>
                <a:latin typeface="+mn-ea"/>
                <a:ea typeface="+mn-ea"/>
              </a:rPr>
              <a:t>11.50cm</a:t>
            </a:r>
          </a:p>
        </p:txBody>
      </p:sp>
      <p:sp>
        <p:nvSpPr>
          <p:cNvPr id="40" name="AutoShape 33"/>
          <p:cNvSpPr>
            <a:spLocks noChangeArrowheads="1"/>
          </p:cNvSpPr>
          <p:nvPr userDrawn="1"/>
        </p:nvSpPr>
        <p:spPr bwMode="gray">
          <a:xfrm>
            <a:off x="7221190" y="6021288"/>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a:solidFill>
                  <a:schemeClr val="tx2"/>
                </a:solidFill>
                <a:latin typeface="+mn-ea"/>
                <a:ea typeface="+mn-ea"/>
              </a:rPr>
              <a:t>7.70cm</a:t>
            </a:r>
          </a:p>
        </p:txBody>
      </p:sp>
      <p:sp>
        <p:nvSpPr>
          <p:cNvPr id="41" name="AutoShape 33"/>
          <p:cNvSpPr>
            <a:spLocks noChangeArrowheads="1"/>
          </p:cNvSpPr>
          <p:nvPr userDrawn="1"/>
        </p:nvSpPr>
        <p:spPr bwMode="gray">
          <a:xfrm>
            <a:off x="7221190" y="468891"/>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a:solidFill>
                  <a:schemeClr val="tx2"/>
                </a:solidFill>
                <a:latin typeface="+mn-ea"/>
                <a:ea typeface="+mn-ea"/>
              </a:rPr>
              <a:t>7.70cm</a:t>
            </a:r>
          </a:p>
        </p:txBody>
      </p:sp>
      <p:sp>
        <p:nvSpPr>
          <p:cNvPr id="42" name="AutoShape 33"/>
          <p:cNvSpPr>
            <a:spLocks noChangeArrowheads="1"/>
          </p:cNvSpPr>
          <p:nvPr userDrawn="1"/>
        </p:nvSpPr>
        <p:spPr bwMode="gray">
          <a:xfrm>
            <a:off x="2828764" y="3573016"/>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a:solidFill>
                  <a:schemeClr val="tx2"/>
                </a:solidFill>
                <a:latin typeface="+mn-ea"/>
                <a:ea typeface="+mn-ea"/>
              </a:rPr>
              <a:t>4.30cm</a:t>
            </a:r>
          </a:p>
        </p:txBody>
      </p:sp>
      <p:sp>
        <p:nvSpPr>
          <p:cNvPr id="43" name="AutoShape 33"/>
          <p:cNvSpPr>
            <a:spLocks noChangeArrowheads="1"/>
          </p:cNvSpPr>
          <p:nvPr userDrawn="1"/>
        </p:nvSpPr>
        <p:spPr bwMode="gray">
          <a:xfrm>
            <a:off x="4376936" y="3565235"/>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a:solidFill>
                  <a:schemeClr val="tx2"/>
                </a:solidFill>
                <a:latin typeface="+mn-ea"/>
                <a:ea typeface="+mn-ea"/>
              </a:rPr>
              <a:t>0cm</a:t>
            </a:r>
          </a:p>
        </p:txBody>
      </p:sp>
      <p:sp>
        <p:nvSpPr>
          <p:cNvPr id="44" name="AutoShape 33"/>
          <p:cNvSpPr>
            <a:spLocks noChangeArrowheads="1"/>
          </p:cNvSpPr>
          <p:nvPr userDrawn="1"/>
        </p:nvSpPr>
        <p:spPr bwMode="gray">
          <a:xfrm>
            <a:off x="5925108" y="3565235"/>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a:solidFill>
                  <a:schemeClr val="tx2"/>
                </a:solidFill>
                <a:latin typeface="+mn-ea"/>
                <a:ea typeface="+mn-ea"/>
              </a:rPr>
              <a:t>4.30cm</a:t>
            </a:r>
          </a:p>
        </p:txBody>
      </p:sp>
      <p:sp>
        <p:nvSpPr>
          <p:cNvPr id="45" name="AutoShape 33"/>
          <p:cNvSpPr>
            <a:spLocks noChangeArrowheads="1"/>
          </p:cNvSpPr>
          <p:nvPr/>
        </p:nvSpPr>
        <p:spPr bwMode="gray">
          <a:xfrm>
            <a:off x="8517396" y="3565235"/>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a:solidFill>
                  <a:schemeClr val="tx2"/>
                </a:solidFill>
                <a:latin typeface="+mn-ea"/>
                <a:ea typeface="+mn-ea"/>
              </a:rPr>
              <a:t>11.50cm</a:t>
            </a:r>
          </a:p>
        </p:txBody>
      </p:sp>
      <p:sp>
        <p:nvSpPr>
          <p:cNvPr id="46" name="AutoShape 33"/>
          <p:cNvSpPr>
            <a:spLocks noChangeArrowheads="1"/>
          </p:cNvSpPr>
          <p:nvPr userDrawn="1"/>
        </p:nvSpPr>
        <p:spPr bwMode="gray">
          <a:xfrm>
            <a:off x="7221190" y="4825375"/>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a:solidFill>
                  <a:schemeClr val="tx2"/>
                </a:solidFill>
                <a:latin typeface="+mn-ea"/>
                <a:ea typeface="+mn-ea"/>
              </a:rPr>
              <a:t>4.30cm</a:t>
            </a:r>
          </a:p>
        </p:txBody>
      </p:sp>
      <p:sp>
        <p:nvSpPr>
          <p:cNvPr id="48" name="タイトル 1"/>
          <p:cNvSpPr>
            <a:spLocks noGrp="1"/>
          </p:cNvSpPr>
          <p:nvPr>
            <p:ph type="title"/>
          </p:nvPr>
        </p:nvSpPr>
        <p:spPr bwMode="gray">
          <a:xfrm>
            <a:off x="272480" y="152636"/>
            <a:ext cx="9361040" cy="396044"/>
          </a:xfrm>
        </p:spPr>
        <p:txBody>
          <a:bodyPr/>
          <a:lstStyle>
            <a:lvl1pPr>
              <a:lnSpc>
                <a:spcPct val="110000"/>
              </a:lnSpc>
              <a:defRPr b="0">
                <a:solidFill>
                  <a:schemeClr val="tx1"/>
                </a:solidFill>
              </a:defRPr>
            </a:lvl1pPr>
          </a:lstStyle>
          <a:p>
            <a:r>
              <a:rPr kumimoji="1" lang="ja-JP" altLang="en-US"/>
              <a:t>マスター タイトルの書式設定</a:t>
            </a:r>
          </a:p>
        </p:txBody>
      </p:sp>
      <p:sp>
        <p:nvSpPr>
          <p:cNvPr id="49" name="スライド番号プレースホルダー 5"/>
          <p:cNvSpPr>
            <a:spLocks noGrp="1"/>
          </p:cNvSpPr>
          <p:nvPr>
            <p:ph type="sldNum" sz="quarter" idx="4"/>
          </p:nvPr>
        </p:nvSpPr>
        <p:spPr>
          <a:xfrm>
            <a:off x="7437276" y="6592267"/>
            <a:ext cx="2311400" cy="257113"/>
          </a:xfrm>
          <a:prstGeom prst="rect">
            <a:avLst/>
          </a:prstGeom>
        </p:spPr>
        <p:txBody>
          <a:bodyPr vert="horz" lIns="0" tIns="0" rIns="0" bIns="0" rtlCol="0" anchor="ctr"/>
          <a:lstStyle>
            <a:lvl1pPr algn="r">
              <a:defRPr sz="1000" b="1">
                <a:solidFill>
                  <a:schemeClr val="tx1"/>
                </a:solidFill>
                <a:latin typeface="+mn-ea"/>
                <a:ea typeface="+mn-ea"/>
                <a:cs typeface="メイリオ" pitchFamily="50" charset="-128"/>
              </a:defRPr>
            </a:lvl1pPr>
          </a:lstStyle>
          <a:p>
            <a:fld id="{FB3508C7-2FE0-4945-9CBD-863E05F850D2}" type="slidenum">
              <a:rPr lang="ja-JP" altLang="en-US" smtClean="0"/>
              <a:pPr/>
              <a:t>‹#›</a:t>
            </a:fld>
            <a:endParaRPr lang="ja-JP" altLang="en-US"/>
          </a:p>
        </p:txBody>
      </p:sp>
      <p:sp>
        <p:nvSpPr>
          <p:cNvPr id="26" name="フッター プレースホルダー 2"/>
          <p:cNvSpPr>
            <a:spLocks noGrp="1"/>
          </p:cNvSpPr>
          <p:nvPr>
            <p:ph type="ftr" sz="quarter" idx="3"/>
          </p:nvPr>
        </p:nvSpPr>
        <p:spPr>
          <a:xfrm>
            <a:off x="92460" y="6575112"/>
            <a:ext cx="632346" cy="202260"/>
          </a:xfrm>
          <a:prstGeom prst="rect">
            <a:avLst/>
          </a:prstGeom>
          <a:solidFill>
            <a:schemeClr val="bg1">
              <a:lumMod val="95000"/>
            </a:schemeClr>
          </a:solidFill>
        </p:spPr>
        <p:txBody>
          <a:bodyPr lIns="0" tIns="36000" rIns="0" bIns="18000" anchor="ctr" anchorCtr="0"/>
          <a:lstStyle>
            <a:lvl1pPr algn="ctr">
              <a:lnSpc>
                <a:spcPct val="120000"/>
              </a:lnSpc>
              <a:defRPr sz="800">
                <a:solidFill>
                  <a:schemeClr val="tx1"/>
                </a:solidFill>
                <a:latin typeface="メイリオ" pitchFamily="50" charset="-128"/>
                <a:ea typeface="メイリオ" pitchFamily="50" charset="-128"/>
                <a:cs typeface="メイリオ" pitchFamily="50" charset="-128"/>
              </a:defRPr>
            </a:lvl1pPr>
          </a:lstStyle>
          <a:p>
            <a:r>
              <a:rPr lang="en-US" altLang="ja-JP"/>
              <a:t>#P20081</a:t>
            </a:r>
            <a:endParaRPr lang="ja-JP" altLang="en-US"/>
          </a:p>
        </p:txBody>
      </p:sp>
      <p:cxnSp>
        <p:nvCxnSpPr>
          <p:cNvPr id="55" name="直線コネクタ 54"/>
          <p:cNvCxnSpPr/>
          <p:nvPr userDrawn="1"/>
        </p:nvCxnSpPr>
        <p:spPr>
          <a:xfrm flipH="1">
            <a:off x="-13109" y="3428999"/>
            <a:ext cx="9906000" cy="1"/>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66" name="AutoShape 33"/>
          <p:cNvSpPr>
            <a:spLocks noChangeArrowheads="1"/>
          </p:cNvSpPr>
          <p:nvPr/>
        </p:nvSpPr>
        <p:spPr bwMode="gray">
          <a:xfrm>
            <a:off x="8517396" y="3565235"/>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a:solidFill>
                  <a:schemeClr val="tx2"/>
                </a:solidFill>
                <a:latin typeface="+mn-ea"/>
                <a:ea typeface="+mn-ea"/>
              </a:rPr>
              <a:t>11.50cm</a:t>
            </a:r>
          </a:p>
        </p:txBody>
      </p:sp>
      <p:cxnSp>
        <p:nvCxnSpPr>
          <p:cNvPr id="71" name="直線コネクタ 70">
            <a:extLst>
              <a:ext uri="{FF2B5EF4-FFF2-40B4-BE49-F238E27FC236}">
                <a16:creationId xmlns:a16="http://schemas.microsoft.com/office/drawing/2014/main" id="{633067BF-9F5F-FE47-8114-0D326F836A6B}"/>
              </a:ext>
            </a:extLst>
          </p:cNvPr>
          <p:cNvCxnSpPr/>
          <p:nvPr userDrawn="1"/>
        </p:nvCxnSpPr>
        <p:spPr>
          <a:xfrm flipV="1">
            <a:off x="5241032" y="0"/>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066E43B5-8599-144F-9B60-DED74471E566}"/>
              </a:ext>
            </a:extLst>
          </p:cNvPr>
          <p:cNvCxnSpPr/>
          <p:nvPr userDrawn="1"/>
        </p:nvCxnSpPr>
        <p:spPr>
          <a:xfrm flipV="1">
            <a:off x="4664968" y="0"/>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69" name="AutoShape 33">
            <a:extLst>
              <a:ext uri="{FF2B5EF4-FFF2-40B4-BE49-F238E27FC236}">
                <a16:creationId xmlns:a16="http://schemas.microsoft.com/office/drawing/2014/main" id="{AE868BFB-F181-3A4C-8D7D-FC260E7A3724}"/>
              </a:ext>
            </a:extLst>
          </p:cNvPr>
          <p:cNvSpPr>
            <a:spLocks noChangeArrowheads="1"/>
          </p:cNvSpPr>
          <p:nvPr userDrawn="1"/>
        </p:nvSpPr>
        <p:spPr bwMode="gray">
          <a:xfrm>
            <a:off x="5061012" y="2953167"/>
            <a:ext cx="753994" cy="331817"/>
          </a:xfrm>
          <a:prstGeom prst="roundRect">
            <a:avLst>
              <a:gd name="adj" fmla="val 0"/>
            </a:avLst>
          </a:prstGeom>
          <a:solidFill>
            <a:schemeClr val="bg1"/>
          </a:solidFill>
          <a:ln>
            <a:noFill/>
          </a:ln>
          <a:effectLst/>
        </p:spPr>
        <p:txBody>
          <a:bodyPr wrap="square" lIns="0" tIns="36000" rIns="0" bIns="0">
            <a:spAutoFit/>
          </a:bodyPr>
          <a:lstStyle/>
          <a:p>
            <a:pPr algn="ctr">
              <a:lnSpc>
                <a:spcPct val="120000"/>
              </a:lnSpc>
            </a:pPr>
            <a:r>
              <a:rPr lang="en-US" altLang="ja-JP" sz="1600">
                <a:solidFill>
                  <a:schemeClr val="tx2"/>
                </a:solidFill>
                <a:latin typeface="+mn-ea"/>
              </a:rPr>
              <a:t>0.80cm</a:t>
            </a:r>
          </a:p>
        </p:txBody>
      </p:sp>
      <p:sp>
        <p:nvSpPr>
          <p:cNvPr id="70" name="AutoShape 33">
            <a:extLst>
              <a:ext uri="{FF2B5EF4-FFF2-40B4-BE49-F238E27FC236}">
                <a16:creationId xmlns:a16="http://schemas.microsoft.com/office/drawing/2014/main" id="{91177E9A-E290-AA4C-90D5-E1EF676735AB}"/>
              </a:ext>
            </a:extLst>
          </p:cNvPr>
          <p:cNvSpPr>
            <a:spLocks noChangeArrowheads="1"/>
          </p:cNvSpPr>
          <p:nvPr userDrawn="1"/>
        </p:nvSpPr>
        <p:spPr bwMode="gray">
          <a:xfrm>
            <a:off x="4124908" y="2953167"/>
            <a:ext cx="756084" cy="331817"/>
          </a:xfrm>
          <a:prstGeom prst="roundRect">
            <a:avLst>
              <a:gd name="adj" fmla="val 0"/>
            </a:avLst>
          </a:prstGeom>
          <a:solidFill>
            <a:schemeClr val="bg1"/>
          </a:solidFill>
          <a:ln>
            <a:noFill/>
          </a:ln>
          <a:effectLst/>
        </p:spPr>
        <p:txBody>
          <a:bodyPr wrap="square" lIns="0" tIns="36000" rIns="0" bIns="0">
            <a:spAutoFit/>
          </a:bodyPr>
          <a:lstStyle/>
          <a:p>
            <a:pPr algn="ctr">
              <a:lnSpc>
                <a:spcPct val="120000"/>
              </a:lnSpc>
            </a:pPr>
            <a:r>
              <a:rPr lang="en-US" altLang="ja-JP" sz="1600">
                <a:solidFill>
                  <a:schemeClr val="tx2"/>
                </a:solidFill>
                <a:latin typeface="+mn-ea"/>
              </a:rPr>
              <a:t>0.80cm</a:t>
            </a:r>
          </a:p>
        </p:txBody>
      </p:sp>
      <p:sp>
        <p:nvSpPr>
          <p:cNvPr id="82" name="AutoShape 33">
            <a:extLst>
              <a:ext uri="{FF2B5EF4-FFF2-40B4-BE49-F238E27FC236}">
                <a16:creationId xmlns:a16="http://schemas.microsoft.com/office/drawing/2014/main" id="{1DFF97C9-05D2-422F-9E54-5F08CAE51BC2}"/>
              </a:ext>
            </a:extLst>
          </p:cNvPr>
          <p:cNvSpPr>
            <a:spLocks noChangeArrowheads="1"/>
          </p:cNvSpPr>
          <p:nvPr userDrawn="1"/>
        </p:nvSpPr>
        <p:spPr bwMode="gray">
          <a:xfrm>
            <a:off x="8517396" y="3565235"/>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a:solidFill>
                  <a:schemeClr val="tx2"/>
                </a:solidFill>
                <a:latin typeface="+mn-ea"/>
                <a:ea typeface="+mn-ea"/>
              </a:rPr>
              <a:t>11.50cm</a:t>
            </a:r>
          </a:p>
        </p:txBody>
      </p:sp>
      <p:sp>
        <p:nvSpPr>
          <p:cNvPr id="37" name="AutoShape 33"/>
          <p:cNvSpPr>
            <a:spLocks noChangeArrowheads="1"/>
          </p:cNvSpPr>
          <p:nvPr/>
        </p:nvSpPr>
        <p:spPr bwMode="gray">
          <a:xfrm>
            <a:off x="7221128" y="3248980"/>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a:solidFill>
                  <a:schemeClr val="tx2"/>
                </a:solidFill>
                <a:latin typeface="メイリオ" pitchFamily="50" charset="-128"/>
              </a:rPr>
              <a:t>0cm</a:t>
            </a:r>
          </a:p>
        </p:txBody>
      </p:sp>
    </p:spTree>
    <p:extLst>
      <p:ext uri="{BB962C8B-B14F-4D97-AF65-F5344CB8AC3E}">
        <p14:creationId xmlns:p14="http://schemas.microsoft.com/office/powerpoint/2010/main" val="428662143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目次">
    <p:spTree>
      <p:nvGrpSpPr>
        <p:cNvPr id="1" name=""/>
        <p:cNvGrpSpPr/>
        <p:nvPr/>
      </p:nvGrpSpPr>
      <p:grpSpPr>
        <a:xfrm>
          <a:off x="0" y="0"/>
          <a:ext cx="0" cy="0"/>
          <a:chOff x="0" y="0"/>
          <a:chExt cx="0" cy="0"/>
        </a:xfrm>
      </p:grpSpPr>
      <p:sp>
        <p:nvSpPr>
          <p:cNvPr id="7" name="Rectangle 6"/>
          <p:cNvSpPr>
            <a:spLocks noChangeArrowheads="1"/>
          </p:cNvSpPr>
          <p:nvPr userDrawn="1"/>
        </p:nvSpPr>
        <p:spPr bwMode="gray">
          <a:xfrm>
            <a:off x="0" y="0"/>
            <a:ext cx="1892300" cy="6858000"/>
          </a:xfrm>
          <a:prstGeom prst="rect">
            <a:avLst/>
          </a:prstGeom>
          <a:solidFill>
            <a:schemeClr val="tx2"/>
          </a:solidFill>
          <a:ln>
            <a:noFill/>
          </a:ln>
          <a:effectLst/>
        </p:spPr>
        <p:txBody>
          <a:bodyPr lIns="0" tIns="0" rIns="0" bIns="0" anchor="ctr">
            <a:noAutofit/>
          </a:bodyPr>
          <a:lstStyle/>
          <a:p>
            <a:endParaRPr lang="ja-JP" altLang="en-US"/>
          </a:p>
        </p:txBody>
      </p:sp>
      <p:sp>
        <p:nvSpPr>
          <p:cNvPr id="6" name="Rectangle 6"/>
          <p:cNvSpPr>
            <a:spLocks noChangeArrowheads="1"/>
          </p:cNvSpPr>
          <p:nvPr/>
        </p:nvSpPr>
        <p:spPr bwMode="gray">
          <a:xfrm>
            <a:off x="0" y="0"/>
            <a:ext cx="1892300" cy="6858000"/>
          </a:xfrm>
          <a:prstGeom prst="rect">
            <a:avLst/>
          </a:prstGeom>
          <a:solidFill>
            <a:schemeClr val="tx2"/>
          </a:solidFill>
          <a:ln>
            <a:noFill/>
          </a:ln>
          <a:effectLst/>
        </p:spPr>
        <p:txBody>
          <a:bodyPr lIns="0" tIns="0" rIns="0" bIns="0" anchor="ctr">
            <a:noAutofit/>
          </a:bodyPr>
          <a:lstStyle/>
          <a:p>
            <a:endParaRPr lang="ja-JP" altLang="en-US"/>
          </a:p>
        </p:txBody>
      </p:sp>
      <p:sp>
        <p:nvSpPr>
          <p:cNvPr id="2" name="タイトル 1"/>
          <p:cNvSpPr>
            <a:spLocks noGrp="1"/>
          </p:cNvSpPr>
          <p:nvPr>
            <p:ph type="title"/>
          </p:nvPr>
        </p:nvSpPr>
        <p:spPr bwMode="gray">
          <a:xfrm>
            <a:off x="2361600" y="1051200"/>
            <a:ext cx="6731600" cy="396044"/>
          </a:xfrm>
        </p:spPr>
        <p:txBody>
          <a:bodyPr/>
          <a:lstStyle>
            <a:lvl1pPr>
              <a:defRPr>
                <a:solidFill>
                  <a:schemeClr val="tx2"/>
                </a:solidFill>
              </a:defRPr>
            </a:lvl1pPr>
          </a:lstStyle>
          <a:p>
            <a:r>
              <a:rPr kumimoji="1" lang="ja-JP" altLang="en-US"/>
              <a:t>マスター タイトルの書式設定</a:t>
            </a:r>
          </a:p>
        </p:txBody>
      </p:sp>
      <p:sp>
        <p:nvSpPr>
          <p:cNvPr id="4" name="スライド番号プレースホルダー 5"/>
          <p:cNvSpPr>
            <a:spLocks noGrp="1"/>
          </p:cNvSpPr>
          <p:nvPr>
            <p:ph type="sldNum" sz="quarter" idx="4"/>
          </p:nvPr>
        </p:nvSpPr>
        <p:spPr>
          <a:xfrm>
            <a:off x="7437276" y="6592267"/>
            <a:ext cx="2311400" cy="257113"/>
          </a:xfrm>
          <a:prstGeom prst="rect">
            <a:avLst/>
          </a:prstGeom>
        </p:spPr>
        <p:txBody>
          <a:bodyPr vert="horz" lIns="0" tIns="0" rIns="0" bIns="0" rtlCol="0" anchor="ctr"/>
          <a:lstStyle>
            <a:lvl1pPr algn="r">
              <a:defRPr sz="1000" b="1">
                <a:solidFill>
                  <a:schemeClr val="tx1"/>
                </a:solidFill>
                <a:latin typeface="+mn-ea"/>
                <a:ea typeface="+mn-ea"/>
                <a:cs typeface="メイリオ" pitchFamily="50" charset="-128"/>
              </a:defRPr>
            </a:lvl1pPr>
          </a:lstStyle>
          <a:p>
            <a:fld id="{FB3508C7-2FE0-4945-9CBD-863E05F850D2}" type="slidenum">
              <a:rPr lang="ja-JP" altLang="en-US" smtClean="0"/>
              <a:pPr/>
              <a:t>‹#›</a:t>
            </a:fld>
            <a:endParaRPr lang="ja-JP" altLang="en-US"/>
          </a:p>
        </p:txBody>
      </p:sp>
      <p:sp>
        <p:nvSpPr>
          <p:cNvPr id="5" name="フッター プレースホルダー 2"/>
          <p:cNvSpPr>
            <a:spLocks noGrp="1"/>
          </p:cNvSpPr>
          <p:nvPr>
            <p:ph type="ftr" sz="quarter" idx="3"/>
          </p:nvPr>
        </p:nvSpPr>
        <p:spPr bwMode="white">
          <a:xfrm>
            <a:off x="92460" y="6575112"/>
            <a:ext cx="632346" cy="202260"/>
          </a:xfrm>
          <a:prstGeom prst="rect">
            <a:avLst/>
          </a:prstGeom>
          <a:solidFill>
            <a:schemeClr val="bg1">
              <a:alpha val="20000"/>
            </a:schemeClr>
          </a:solidFill>
        </p:spPr>
        <p:txBody>
          <a:bodyPr lIns="0" tIns="36000" rIns="0" bIns="18000" anchor="ctr" anchorCtr="0"/>
          <a:lstStyle>
            <a:lvl1pPr algn="ctr">
              <a:lnSpc>
                <a:spcPct val="120000"/>
              </a:lnSpc>
              <a:defRPr sz="800">
                <a:solidFill>
                  <a:schemeClr val="bg1"/>
                </a:solidFill>
                <a:latin typeface="+mn-ea"/>
                <a:ea typeface="+mn-ea"/>
                <a:cs typeface="メイリオ" pitchFamily="50" charset="-128"/>
              </a:defRPr>
            </a:lvl1pPr>
          </a:lstStyle>
          <a:p>
            <a:r>
              <a:rPr lang="en-US" altLang="ja-JP"/>
              <a:t>#T20081</a:t>
            </a:r>
            <a:endParaRPr lang="ja-JP" altLang="en-US"/>
          </a:p>
        </p:txBody>
      </p:sp>
    </p:spTree>
    <p:extLst>
      <p:ext uri="{BB962C8B-B14F-4D97-AF65-F5344CB8AC3E}">
        <p14:creationId xmlns:p14="http://schemas.microsoft.com/office/powerpoint/2010/main" val="3093928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reserve="1">
  <p:cSld name="中扉">
    <p:bg>
      <p:bgRef idx="1001">
        <a:schemeClr val="bg1"/>
      </p:bgRef>
    </p:bg>
    <p:spTree>
      <p:nvGrpSpPr>
        <p:cNvPr id="1" name=""/>
        <p:cNvGrpSpPr/>
        <p:nvPr/>
      </p:nvGrpSpPr>
      <p:grpSpPr>
        <a:xfrm>
          <a:off x="0" y="0"/>
          <a:ext cx="0" cy="0"/>
          <a:chOff x="0" y="0"/>
          <a:chExt cx="0" cy="0"/>
        </a:xfrm>
      </p:grpSpPr>
      <p:sp>
        <p:nvSpPr>
          <p:cNvPr id="8" name="Rectangle 6"/>
          <p:cNvSpPr>
            <a:spLocks noChangeArrowheads="1"/>
          </p:cNvSpPr>
          <p:nvPr userDrawn="1"/>
        </p:nvSpPr>
        <p:spPr bwMode="gray">
          <a:xfrm>
            <a:off x="0" y="0"/>
            <a:ext cx="9906000" cy="6858000"/>
          </a:xfrm>
          <a:prstGeom prst="rect">
            <a:avLst/>
          </a:prstGeom>
          <a:solidFill>
            <a:schemeClr val="bg2"/>
          </a:solidFill>
          <a:ln>
            <a:noFill/>
          </a:ln>
          <a:effectLst/>
        </p:spPr>
        <p:txBody>
          <a:bodyPr lIns="0" tIns="0" rIns="0" bIns="0" anchor="ctr">
            <a:noAutofit/>
          </a:bodyPr>
          <a:lstStyle/>
          <a:p>
            <a:endParaRPr lang="ja-JP" altLang="en-US"/>
          </a:p>
        </p:txBody>
      </p:sp>
      <p:sp>
        <p:nvSpPr>
          <p:cNvPr id="7" name="Rectangle 6"/>
          <p:cNvSpPr>
            <a:spLocks noChangeArrowheads="1"/>
          </p:cNvSpPr>
          <p:nvPr/>
        </p:nvSpPr>
        <p:spPr bwMode="gray">
          <a:xfrm>
            <a:off x="0" y="0"/>
            <a:ext cx="9906000" cy="6858000"/>
          </a:xfrm>
          <a:prstGeom prst="rect">
            <a:avLst/>
          </a:prstGeom>
          <a:solidFill>
            <a:schemeClr val="bg2"/>
          </a:solidFill>
          <a:ln>
            <a:noFill/>
          </a:ln>
          <a:effectLst/>
        </p:spPr>
        <p:txBody>
          <a:bodyPr lIns="0" tIns="0" rIns="0" bIns="0" anchor="ctr">
            <a:noAutofit/>
          </a:bodyPr>
          <a:lstStyle/>
          <a:p>
            <a:endParaRPr lang="ja-JP" altLang="en-US"/>
          </a:p>
        </p:txBody>
      </p:sp>
      <p:sp>
        <p:nvSpPr>
          <p:cNvPr id="2" name="タイトル 1"/>
          <p:cNvSpPr>
            <a:spLocks noGrp="1"/>
          </p:cNvSpPr>
          <p:nvPr>
            <p:ph type="title"/>
          </p:nvPr>
        </p:nvSpPr>
        <p:spPr>
          <a:xfrm>
            <a:off x="632520" y="2988884"/>
            <a:ext cx="8640960" cy="844229"/>
          </a:xfrm>
          <a:ln w="6350">
            <a:solidFill>
              <a:schemeClr val="tx2"/>
            </a:solidFill>
          </a:ln>
        </p:spPr>
        <p:txBody>
          <a:bodyPr wrap="square" lIns="180000" tIns="180000" rIns="180000" bIns="144000">
            <a:spAutoFit/>
          </a:bodyPr>
          <a:lstStyle>
            <a:lvl1pPr algn="ctr">
              <a:lnSpc>
                <a:spcPct val="120000"/>
              </a:lnSpc>
              <a:defRPr sz="2800">
                <a:solidFill>
                  <a:schemeClr val="tx2"/>
                </a:solidFill>
              </a:defRPr>
            </a:lvl1pPr>
          </a:lstStyle>
          <a:p>
            <a:r>
              <a:rPr kumimoji="1" lang="ja-JP" altLang="en-US"/>
              <a:t>マスター タイトルの書式設定</a:t>
            </a:r>
          </a:p>
        </p:txBody>
      </p:sp>
      <p:sp>
        <p:nvSpPr>
          <p:cNvPr id="5" name="フッター プレースホルダー 2"/>
          <p:cNvSpPr>
            <a:spLocks noGrp="1"/>
          </p:cNvSpPr>
          <p:nvPr>
            <p:ph type="ftr" sz="quarter" idx="3"/>
          </p:nvPr>
        </p:nvSpPr>
        <p:spPr>
          <a:xfrm>
            <a:off x="92460" y="6575112"/>
            <a:ext cx="632346" cy="202260"/>
          </a:xfrm>
          <a:prstGeom prst="rect">
            <a:avLst/>
          </a:prstGeom>
          <a:solidFill>
            <a:schemeClr val="bg1"/>
          </a:solidFill>
        </p:spPr>
        <p:txBody>
          <a:bodyPr lIns="0" tIns="36000" rIns="0" bIns="18000" anchor="ctr" anchorCtr="0"/>
          <a:lstStyle>
            <a:lvl1pPr algn="ctr">
              <a:lnSpc>
                <a:spcPct val="120000"/>
              </a:lnSpc>
              <a:defRPr sz="800">
                <a:solidFill>
                  <a:schemeClr val="tx2"/>
                </a:solidFill>
                <a:latin typeface="+mn-ea"/>
                <a:ea typeface="+mn-ea"/>
                <a:cs typeface="メイリオ" pitchFamily="50" charset="-128"/>
              </a:defRPr>
            </a:lvl1pPr>
          </a:lstStyle>
          <a:p>
            <a:r>
              <a:rPr lang="en-US" altLang="ja-JP"/>
              <a:t>#T20081</a:t>
            </a:r>
            <a:endParaRPr lang="ja-JP" altLang="en-US"/>
          </a:p>
        </p:txBody>
      </p:sp>
      <p:sp>
        <p:nvSpPr>
          <p:cNvPr id="6" name="スライド番号プレースホルダー 5"/>
          <p:cNvSpPr>
            <a:spLocks noGrp="1"/>
          </p:cNvSpPr>
          <p:nvPr>
            <p:ph type="sldNum" sz="quarter" idx="4"/>
          </p:nvPr>
        </p:nvSpPr>
        <p:spPr>
          <a:xfrm>
            <a:off x="7437276" y="6592267"/>
            <a:ext cx="2311400" cy="257113"/>
          </a:xfrm>
          <a:prstGeom prst="rect">
            <a:avLst/>
          </a:prstGeom>
        </p:spPr>
        <p:txBody>
          <a:bodyPr vert="horz" lIns="0" tIns="0" rIns="0" bIns="0" rtlCol="0" anchor="ctr"/>
          <a:lstStyle>
            <a:lvl1pPr algn="r">
              <a:defRPr sz="1000" b="1">
                <a:solidFill>
                  <a:schemeClr val="tx2"/>
                </a:solidFill>
                <a:latin typeface="+mn-ea"/>
                <a:ea typeface="+mn-ea"/>
                <a:cs typeface="メイリオ" pitchFamily="50" charset="-128"/>
              </a:defRPr>
            </a:lvl1pPr>
          </a:lstStyle>
          <a:p>
            <a:fld id="{FB3508C7-2FE0-4945-9CBD-863E05F850D2}" type="slidenum">
              <a:rPr lang="ja-JP" altLang="en-US" smtClean="0"/>
              <a:pPr/>
              <a:t>‹#›</a:t>
            </a:fld>
            <a:endParaRPr lang="ja-JP" altLang="en-US"/>
          </a:p>
        </p:txBody>
      </p:sp>
    </p:spTree>
    <p:extLst>
      <p:ext uri="{BB962C8B-B14F-4D97-AF65-F5344CB8AC3E}">
        <p14:creationId xmlns:p14="http://schemas.microsoft.com/office/powerpoint/2010/main" val="126988676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nSpc>
                <a:spcPct val="110000"/>
              </a:lnSpc>
              <a:defRPr/>
            </a:lvl1pPr>
          </a:lstStyle>
          <a:p>
            <a:r>
              <a:rPr kumimoji="1" lang="ja-JP" altLang="en-US"/>
              <a:t>マスター タイトルの書式設定</a:t>
            </a:r>
          </a:p>
        </p:txBody>
      </p:sp>
      <p:sp>
        <p:nvSpPr>
          <p:cNvPr id="7" name="Rectangle 10"/>
          <p:cNvSpPr>
            <a:spLocks noChangeArrowheads="1"/>
          </p:cNvSpPr>
          <p:nvPr/>
        </p:nvSpPr>
        <p:spPr bwMode="auto">
          <a:xfrm>
            <a:off x="0" y="639763"/>
            <a:ext cx="9906000" cy="36512"/>
          </a:xfrm>
          <a:prstGeom prst="rect">
            <a:avLst/>
          </a:prstGeom>
          <a:solidFill>
            <a:schemeClr val="bg1">
              <a:lumMod val="85000"/>
            </a:schemeClr>
          </a:solidFill>
          <a:ln>
            <a:noFill/>
          </a:ln>
          <a:effectLst/>
        </p:spPr>
        <p:txBody>
          <a:bodyPr wrap="none" lIns="0" tIns="0" rIns="0" bIns="0" anchor="ctr">
            <a:noAutofit/>
          </a:bodyPr>
          <a:lstStyle/>
          <a:p>
            <a:endParaRPr lang="ja-JP" altLang="en-US"/>
          </a:p>
        </p:txBody>
      </p:sp>
      <p:sp>
        <p:nvSpPr>
          <p:cNvPr id="8" name="スライド番号プレースホルダー 5"/>
          <p:cNvSpPr>
            <a:spLocks noGrp="1"/>
          </p:cNvSpPr>
          <p:nvPr>
            <p:ph type="sldNum" sz="quarter" idx="4"/>
          </p:nvPr>
        </p:nvSpPr>
        <p:spPr>
          <a:xfrm>
            <a:off x="7437276" y="6592267"/>
            <a:ext cx="2311400" cy="257113"/>
          </a:xfrm>
          <a:prstGeom prst="rect">
            <a:avLst/>
          </a:prstGeom>
        </p:spPr>
        <p:txBody>
          <a:bodyPr vert="horz" lIns="0" tIns="0" rIns="0" bIns="0" rtlCol="0" anchor="ctr"/>
          <a:lstStyle>
            <a:lvl1pPr algn="r">
              <a:defRPr sz="1000" b="1">
                <a:solidFill>
                  <a:srgbClr val="4D4D4D"/>
                </a:solidFill>
                <a:latin typeface="+mn-ea"/>
                <a:ea typeface="+mn-ea"/>
                <a:cs typeface="メイリオ" pitchFamily="50" charset="-128"/>
              </a:defRPr>
            </a:lvl1pPr>
          </a:lstStyle>
          <a:p>
            <a:fld id="{FB3508C7-2FE0-4945-9CBD-863E05F850D2}" type="slidenum">
              <a:rPr lang="ja-JP" altLang="en-US" smtClean="0"/>
              <a:pPr/>
              <a:t>‹#›</a:t>
            </a:fld>
            <a:endParaRPr lang="ja-JP" altLang="en-US"/>
          </a:p>
        </p:txBody>
      </p:sp>
      <p:sp>
        <p:nvSpPr>
          <p:cNvPr id="9" name="フッター プレースホルダー 3"/>
          <p:cNvSpPr>
            <a:spLocks noGrp="1"/>
          </p:cNvSpPr>
          <p:nvPr>
            <p:ph type="ftr" sz="quarter" idx="3"/>
          </p:nvPr>
        </p:nvSpPr>
        <p:spPr>
          <a:xfrm>
            <a:off x="92460" y="6575112"/>
            <a:ext cx="632346" cy="202260"/>
          </a:xfrm>
          <a:prstGeom prst="rect">
            <a:avLst/>
          </a:prstGeom>
          <a:solidFill>
            <a:schemeClr val="bg1">
              <a:lumMod val="95000"/>
            </a:schemeClr>
          </a:solidFill>
          <a:ln>
            <a:noFill/>
          </a:ln>
        </p:spPr>
        <p:txBody>
          <a:bodyPr wrap="square" lIns="0" tIns="36000" rIns="0" bIns="18000" anchor="ctr" anchorCtr="0">
            <a:spAutoFit/>
          </a:bodyPr>
          <a:lstStyle>
            <a:lvl1pPr algn="ctr">
              <a:lnSpc>
                <a:spcPct val="120000"/>
              </a:lnSpc>
              <a:defRPr sz="800">
                <a:solidFill>
                  <a:schemeClr val="tx1"/>
                </a:solidFill>
                <a:latin typeface="+mn-ea"/>
                <a:ea typeface="+mn-ea"/>
                <a:cs typeface="メイリオ" pitchFamily="50" charset="-128"/>
              </a:defRPr>
            </a:lvl1pPr>
          </a:lstStyle>
          <a:p>
            <a:r>
              <a:rPr lang="en-US" altLang="ja-JP"/>
              <a:t>#T20081</a:t>
            </a:r>
            <a:endParaRPr lang="ja-JP" altLang="en-US"/>
          </a:p>
        </p:txBody>
      </p:sp>
      <p:sp>
        <p:nvSpPr>
          <p:cNvPr id="6" name="Rectangle 10"/>
          <p:cNvSpPr>
            <a:spLocks noChangeArrowheads="1"/>
          </p:cNvSpPr>
          <p:nvPr userDrawn="1"/>
        </p:nvSpPr>
        <p:spPr bwMode="auto">
          <a:xfrm>
            <a:off x="0" y="639763"/>
            <a:ext cx="9906000" cy="36512"/>
          </a:xfrm>
          <a:prstGeom prst="rect">
            <a:avLst/>
          </a:prstGeom>
          <a:solidFill>
            <a:schemeClr val="bg1">
              <a:lumMod val="85000"/>
            </a:schemeClr>
          </a:solidFill>
          <a:ln>
            <a:noFill/>
          </a:ln>
          <a:effectLst/>
        </p:spPr>
        <p:txBody>
          <a:bodyPr wrap="none" lIns="0" tIns="0" rIns="0" bIns="0" anchor="ctr">
            <a:noAutofit/>
          </a:bodyPr>
          <a:lstStyle/>
          <a:p>
            <a:endParaRPr lang="ja-JP" altLang="en-US"/>
          </a:p>
        </p:txBody>
      </p:sp>
    </p:spTree>
    <p:extLst>
      <p:ext uri="{BB962C8B-B14F-4D97-AF65-F5344CB8AC3E}">
        <p14:creationId xmlns:p14="http://schemas.microsoft.com/office/powerpoint/2010/main" val="1560100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補足#1">
    <p:spTree>
      <p:nvGrpSpPr>
        <p:cNvPr id="1" name=""/>
        <p:cNvGrpSpPr/>
        <p:nvPr/>
      </p:nvGrpSpPr>
      <p:grpSpPr>
        <a:xfrm>
          <a:off x="0" y="0"/>
          <a:ext cx="0" cy="0"/>
          <a:chOff x="0" y="0"/>
          <a:chExt cx="0" cy="0"/>
        </a:xfrm>
      </p:grpSpPr>
      <p:sp>
        <p:nvSpPr>
          <p:cNvPr id="7" name="角丸四角形 6"/>
          <p:cNvSpPr/>
          <p:nvPr userDrawn="1"/>
        </p:nvSpPr>
        <p:spPr bwMode="auto">
          <a:xfrm>
            <a:off x="0" y="1"/>
            <a:ext cx="9906000" cy="656692"/>
          </a:xfrm>
          <a:prstGeom prst="roundRect">
            <a:avLst>
              <a:gd name="adj" fmla="val 0"/>
            </a:avLst>
          </a:prstGeom>
          <a:solidFill>
            <a:schemeClr val="tx1">
              <a:alpha val="80000"/>
            </a:schemeClr>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a:solidFill>
                <a:schemeClr val="bg1"/>
              </a:solidFill>
              <a:latin typeface="メイリオ" pitchFamily="50" charset="-128"/>
              <a:ea typeface="メイリオ" pitchFamily="50" charset="-128"/>
              <a:cs typeface="メイリオ" pitchFamily="50" charset="-128"/>
            </a:endParaRPr>
          </a:p>
        </p:txBody>
      </p:sp>
      <p:sp>
        <p:nvSpPr>
          <p:cNvPr id="8" name="角丸四角形 7"/>
          <p:cNvSpPr/>
          <p:nvPr/>
        </p:nvSpPr>
        <p:spPr bwMode="auto">
          <a:xfrm>
            <a:off x="0" y="1"/>
            <a:ext cx="9906000" cy="656692"/>
          </a:xfrm>
          <a:prstGeom prst="roundRect">
            <a:avLst>
              <a:gd name="adj" fmla="val 0"/>
            </a:avLst>
          </a:prstGeom>
          <a:solidFill>
            <a:schemeClr val="tx1">
              <a:alpha val="80000"/>
            </a:schemeClr>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a:solidFill>
                <a:schemeClr val="bg1"/>
              </a:solidFill>
              <a:latin typeface="メイリオ" pitchFamily="50" charset="-128"/>
              <a:ea typeface="メイリオ" pitchFamily="50" charset="-128"/>
              <a:cs typeface="メイリオ" pitchFamily="50" charset="-128"/>
            </a:endParaRPr>
          </a:p>
        </p:txBody>
      </p:sp>
      <p:sp>
        <p:nvSpPr>
          <p:cNvPr id="4" name="スライド番号プレースホルダー 5"/>
          <p:cNvSpPr>
            <a:spLocks noGrp="1"/>
          </p:cNvSpPr>
          <p:nvPr>
            <p:ph type="sldNum" sz="quarter" idx="4"/>
          </p:nvPr>
        </p:nvSpPr>
        <p:spPr>
          <a:xfrm>
            <a:off x="7437276" y="6592267"/>
            <a:ext cx="2311400" cy="257113"/>
          </a:xfrm>
          <a:prstGeom prst="rect">
            <a:avLst/>
          </a:prstGeom>
        </p:spPr>
        <p:txBody>
          <a:bodyPr vert="horz" lIns="0" tIns="0" rIns="0" bIns="0" rtlCol="0" anchor="ctr"/>
          <a:lstStyle>
            <a:lvl1pPr algn="r">
              <a:defRPr sz="1000" b="1">
                <a:solidFill>
                  <a:srgbClr val="4D4D4D"/>
                </a:solidFill>
                <a:latin typeface="+mn-ea"/>
                <a:ea typeface="+mn-ea"/>
                <a:cs typeface="メイリオ" pitchFamily="50" charset="-128"/>
              </a:defRPr>
            </a:lvl1pPr>
          </a:lstStyle>
          <a:p>
            <a:fld id="{FB3508C7-2FE0-4945-9CBD-863E05F850D2}" type="slidenum">
              <a:rPr lang="ja-JP" altLang="en-US" smtClean="0"/>
              <a:pPr/>
              <a:t>‹#›</a:t>
            </a:fld>
            <a:endParaRPr lang="ja-JP" altLang="en-US"/>
          </a:p>
        </p:txBody>
      </p:sp>
      <p:sp>
        <p:nvSpPr>
          <p:cNvPr id="12" name="タイトル 11"/>
          <p:cNvSpPr>
            <a:spLocks noGrp="1"/>
          </p:cNvSpPr>
          <p:nvPr>
            <p:ph type="title"/>
          </p:nvPr>
        </p:nvSpPr>
        <p:spPr bwMode="white"/>
        <p:txBody>
          <a:bodyPr/>
          <a:lstStyle>
            <a:lvl1pPr>
              <a:lnSpc>
                <a:spcPct val="110000"/>
              </a:lnSpc>
              <a:defRPr sz="2400">
                <a:solidFill>
                  <a:schemeClr val="bg1"/>
                </a:solidFill>
              </a:defRPr>
            </a:lvl1pPr>
          </a:lstStyle>
          <a:p>
            <a:r>
              <a:rPr kumimoji="1" lang="ja-JP" altLang="en-US"/>
              <a:t>マスター タイトルの書式設定</a:t>
            </a:r>
          </a:p>
        </p:txBody>
      </p:sp>
      <p:sp>
        <p:nvSpPr>
          <p:cNvPr id="6" name="フッター プレースホルダー 3"/>
          <p:cNvSpPr>
            <a:spLocks noGrp="1"/>
          </p:cNvSpPr>
          <p:nvPr>
            <p:ph type="ftr" sz="quarter" idx="3"/>
          </p:nvPr>
        </p:nvSpPr>
        <p:spPr>
          <a:xfrm>
            <a:off x="92460" y="6575112"/>
            <a:ext cx="632346" cy="202260"/>
          </a:xfrm>
          <a:prstGeom prst="rect">
            <a:avLst/>
          </a:prstGeom>
          <a:solidFill>
            <a:schemeClr val="bg1">
              <a:lumMod val="95000"/>
            </a:schemeClr>
          </a:solidFill>
          <a:ln>
            <a:noFill/>
          </a:ln>
        </p:spPr>
        <p:txBody>
          <a:bodyPr wrap="square" lIns="0" tIns="36000" rIns="0" bIns="18000" anchor="ctr" anchorCtr="0">
            <a:spAutoFit/>
          </a:bodyPr>
          <a:lstStyle>
            <a:lvl1pPr algn="ctr">
              <a:lnSpc>
                <a:spcPct val="120000"/>
              </a:lnSpc>
              <a:defRPr sz="800">
                <a:solidFill>
                  <a:srgbClr val="4D4D4D"/>
                </a:solidFill>
                <a:latin typeface="+mn-ea"/>
                <a:ea typeface="+mn-ea"/>
                <a:cs typeface="メイリオ" pitchFamily="50" charset="-128"/>
              </a:defRPr>
            </a:lvl1pPr>
          </a:lstStyle>
          <a:p>
            <a:r>
              <a:rPr lang="en-US" altLang="ja-JP"/>
              <a:t>#T20081</a:t>
            </a:r>
            <a:endParaRPr lang="ja-JP" altLang="en-US"/>
          </a:p>
        </p:txBody>
      </p:sp>
    </p:spTree>
    <p:extLst>
      <p:ext uri="{BB962C8B-B14F-4D97-AF65-F5344CB8AC3E}">
        <p14:creationId xmlns:p14="http://schemas.microsoft.com/office/powerpoint/2010/main" val="3361829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補足#2">
    <p:spTree>
      <p:nvGrpSpPr>
        <p:cNvPr id="1" name=""/>
        <p:cNvGrpSpPr/>
        <p:nvPr/>
      </p:nvGrpSpPr>
      <p:grpSpPr>
        <a:xfrm>
          <a:off x="0" y="0"/>
          <a:ext cx="0" cy="0"/>
          <a:chOff x="0" y="0"/>
          <a:chExt cx="0" cy="0"/>
        </a:xfrm>
      </p:grpSpPr>
      <p:sp>
        <p:nvSpPr>
          <p:cNvPr id="2" name="タイトル 1"/>
          <p:cNvSpPr>
            <a:spLocks noGrp="1"/>
          </p:cNvSpPr>
          <p:nvPr>
            <p:ph type="title"/>
          </p:nvPr>
        </p:nvSpPr>
        <p:spPr>
          <a:xfrm>
            <a:off x="308484" y="404664"/>
            <a:ext cx="9253028" cy="396044"/>
          </a:xfrm>
        </p:spPr>
        <p:txBody>
          <a:bodyPr/>
          <a:lstStyle>
            <a:lvl1pPr algn="ctr">
              <a:defRPr b="0">
                <a:solidFill>
                  <a:schemeClr val="tx2"/>
                </a:solidFill>
              </a:defRPr>
            </a:lvl1pPr>
          </a:lstStyle>
          <a:p>
            <a:r>
              <a:rPr kumimoji="1" lang="ja-JP" altLang="en-US"/>
              <a:t>マスター タイトルの書式設定</a:t>
            </a:r>
          </a:p>
        </p:txBody>
      </p:sp>
      <p:sp>
        <p:nvSpPr>
          <p:cNvPr id="13" name="フッター プレースホルダー 3"/>
          <p:cNvSpPr>
            <a:spLocks noGrp="1"/>
          </p:cNvSpPr>
          <p:nvPr>
            <p:ph type="ftr" sz="quarter" idx="3"/>
          </p:nvPr>
        </p:nvSpPr>
        <p:spPr>
          <a:xfrm>
            <a:off x="272480" y="6381328"/>
            <a:ext cx="632346" cy="202260"/>
          </a:xfrm>
          <a:prstGeom prst="rect">
            <a:avLst/>
          </a:prstGeom>
          <a:solidFill>
            <a:schemeClr val="bg1">
              <a:lumMod val="95000"/>
            </a:schemeClr>
          </a:solidFill>
          <a:ln>
            <a:noFill/>
          </a:ln>
        </p:spPr>
        <p:txBody>
          <a:bodyPr wrap="square" lIns="0" tIns="36000" rIns="0" bIns="18000" anchor="ctr" anchorCtr="0">
            <a:spAutoFit/>
          </a:bodyPr>
          <a:lstStyle>
            <a:lvl1pPr algn="ctr">
              <a:lnSpc>
                <a:spcPct val="120000"/>
              </a:lnSpc>
              <a:defRPr sz="800">
                <a:solidFill>
                  <a:srgbClr val="4D4D4D"/>
                </a:solidFill>
                <a:latin typeface="+mn-ea"/>
                <a:ea typeface="+mn-ea"/>
                <a:cs typeface="メイリオ" pitchFamily="50" charset="-128"/>
              </a:defRPr>
            </a:lvl1pPr>
          </a:lstStyle>
          <a:p>
            <a:r>
              <a:rPr lang="en-US" altLang="ja-JP"/>
              <a:t>#T20081</a:t>
            </a:r>
            <a:endParaRPr lang="ja-JP" altLang="en-US"/>
          </a:p>
        </p:txBody>
      </p:sp>
      <p:sp>
        <p:nvSpPr>
          <p:cNvPr id="6" name="スライド番号プレースホルダー 5"/>
          <p:cNvSpPr>
            <a:spLocks noGrp="1"/>
          </p:cNvSpPr>
          <p:nvPr>
            <p:ph type="sldNum" sz="quarter" idx="4"/>
          </p:nvPr>
        </p:nvSpPr>
        <p:spPr>
          <a:xfrm>
            <a:off x="7329264" y="6412247"/>
            <a:ext cx="2311400" cy="257113"/>
          </a:xfrm>
          <a:prstGeom prst="rect">
            <a:avLst/>
          </a:prstGeom>
        </p:spPr>
        <p:txBody>
          <a:bodyPr vert="horz" lIns="0" tIns="0" rIns="0" bIns="0" rtlCol="0" anchor="ctr"/>
          <a:lstStyle>
            <a:lvl1pPr algn="r">
              <a:defRPr sz="1000" b="1">
                <a:solidFill>
                  <a:schemeClr val="tx1"/>
                </a:solidFill>
                <a:latin typeface="+mn-ea"/>
                <a:ea typeface="+mn-ea"/>
                <a:cs typeface="メイリオ" pitchFamily="50" charset="-128"/>
              </a:defRPr>
            </a:lvl1pPr>
          </a:lstStyle>
          <a:p>
            <a:fld id="{FB3508C7-2FE0-4945-9CBD-863E05F850D2}" type="slidenum">
              <a:rPr lang="ja-JP" altLang="en-US" smtClean="0"/>
              <a:pPr/>
              <a:t>‹#›</a:t>
            </a:fld>
            <a:endParaRPr lang="ja-JP" altLang="en-US"/>
          </a:p>
        </p:txBody>
      </p:sp>
      <p:sp>
        <p:nvSpPr>
          <p:cNvPr id="11" name="角丸四角形 6"/>
          <p:cNvSpPr/>
          <p:nvPr/>
        </p:nvSpPr>
        <p:spPr bwMode="auto">
          <a:xfrm>
            <a:off x="0" y="0"/>
            <a:ext cx="9912016" cy="6858000"/>
          </a:xfrm>
          <a:custGeom>
            <a:avLst/>
            <a:gdLst/>
            <a:ahLst/>
            <a:cxnLst/>
            <a:rect l="l" t="t" r="r" b="b"/>
            <a:pathLst>
              <a:path w="9903600" h="6858000">
                <a:moveTo>
                  <a:pt x="183240" y="144000"/>
                </a:moveTo>
                <a:cubicBezTo>
                  <a:pt x="162231" y="144000"/>
                  <a:pt x="145200" y="161031"/>
                  <a:pt x="145200" y="182040"/>
                </a:cubicBezTo>
                <a:lnTo>
                  <a:pt x="145200" y="6675960"/>
                </a:lnTo>
                <a:cubicBezTo>
                  <a:pt x="145200" y="6696969"/>
                  <a:pt x="162231" y="6714000"/>
                  <a:pt x="183240" y="6714000"/>
                </a:cubicBezTo>
                <a:lnTo>
                  <a:pt x="9722760" y="6714000"/>
                </a:lnTo>
                <a:cubicBezTo>
                  <a:pt x="9743769" y="6714000"/>
                  <a:pt x="9760800" y="6696969"/>
                  <a:pt x="9760800" y="6675960"/>
                </a:cubicBezTo>
                <a:lnTo>
                  <a:pt x="9760800" y="182040"/>
                </a:lnTo>
                <a:cubicBezTo>
                  <a:pt x="9760800" y="161031"/>
                  <a:pt x="9743769" y="144000"/>
                  <a:pt x="9722760" y="144000"/>
                </a:cubicBezTo>
                <a:close/>
                <a:moveTo>
                  <a:pt x="0" y="0"/>
                </a:moveTo>
                <a:lnTo>
                  <a:pt x="9903600" y="0"/>
                </a:lnTo>
                <a:lnTo>
                  <a:pt x="9903600" y="6858000"/>
                </a:lnTo>
                <a:lnTo>
                  <a:pt x="0" y="6858000"/>
                </a:lnTo>
                <a:close/>
              </a:path>
            </a:pathLst>
          </a:custGeom>
          <a:solidFill>
            <a:schemeClr val="tx2"/>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a:solidFill>
                <a:srgbClr val="4D4D4D"/>
              </a:solidFill>
              <a:latin typeface="メイリオ" pitchFamily="50" charset="-128"/>
              <a:ea typeface="メイリオ" pitchFamily="50" charset="-128"/>
              <a:cs typeface="メイリオ" pitchFamily="50" charset="-128"/>
            </a:endParaRPr>
          </a:p>
        </p:txBody>
      </p:sp>
      <p:sp>
        <p:nvSpPr>
          <p:cNvPr id="7" name="角丸四角形 6"/>
          <p:cNvSpPr/>
          <p:nvPr userDrawn="1"/>
        </p:nvSpPr>
        <p:spPr bwMode="auto">
          <a:xfrm>
            <a:off x="0" y="0"/>
            <a:ext cx="9912016" cy="6858000"/>
          </a:xfrm>
          <a:custGeom>
            <a:avLst/>
            <a:gdLst/>
            <a:ahLst/>
            <a:cxnLst/>
            <a:rect l="l" t="t" r="r" b="b"/>
            <a:pathLst>
              <a:path w="9903600" h="6858000">
                <a:moveTo>
                  <a:pt x="183240" y="144000"/>
                </a:moveTo>
                <a:cubicBezTo>
                  <a:pt x="162231" y="144000"/>
                  <a:pt x="145200" y="161031"/>
                  <a:pt x="145200" y="182040"/>
                </a:cubicBezTo>
                <a:lnTo>
                  <a:pt x="145200" y="6675960"/>
                </a:lnTo>
                <a:cubicBezTo>
                  <a:pt x="145200" y="6696969"/>
                  <a:pt x="162231" y="6714000"/>
                  <a:pt x="183240" y="6714000"/>
                </a:cubicBezTo>
                <a:lnTo>
                  <a:pt x="9722760" y="6714000"/>
                </a:lnTo>
                <a:cubicBezTo>
                  <a:pt x="9743769" y="6714000"/>
                  <a:pt x="9760800" y="6696969"/>
                  <a:pt x="9760800" y="6675960"/>
                </a:cubicBezTo>
                <a:lnTo>
                  <a:pt x="9760800" y="182040"/>
                </a:lnTo>
                <a:cubicBezTo>
                  <a:pt x="9760800" y="161031"/>
                  <a:pt x="9743769" y="144000"/>
                  <a:pt x="9722760" y="144000"/>
                </a:cubicBezTo>
                <a:close/>
                <a:moveTo>
                  <a:pt x="0" y="0"/>
                </a:moveTo>
                <a:lnTo>
                  <a:pt x="9903600" y="0"/>
                </a:lnTo>
                <a:lnTo>
                  <a:pt x="9903600" y="6858000"/>
                </a:lnTo>
                <a:lnTo>
                  <a:pt x="0" y="6858000"/>
                </a:lnTo>
                <a:close/>
              </a:path>
            </a:pathLst>
          </a:custGeom>
          <a:solidFill>
            <a:schemeClr val="tx2"/>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a:solidFill>
                <a:srgbClr val="4D4D4D"/>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13026571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ブランク（ベースカラー）">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defRPr>
            </a:lvl1pPr>
          </a:lstStyle>
          <a:p>
            <a:r>
              <a:rPr kumimoji="1" lang="ja-JP" altLang="en-US"/>
              <a:t>マスター タイトルの書式設定</a:t>
            </a:r>
          </a:p>
        </p:txBody>
      </p:sp>
      <p:sp>
        <p:nvSpPr>
          <p:cNvPr id="5" name="フッター プレースホルダー 2"/>
          <p:cNvSpPr>
            <a:spLocks noGrp="1"/>
          </p:cNvSpPr>
          <p:nvPr>
            <p:ph type="ftr" sz="quarter" idx="3"/>
          </p:nvPr>
        </p:nvSpPr>
        <p:spPr>
          <a:xfrm>
            <a:off x="92460" y="6575112"/>
            <a:ext cx="632346" cy="202260"/>
          </a:xfrm>
          <a:prstGeom prst="rect">
            <a:avLst/>
          </a:prstGeom>
          <a:solidFill>
            <a:schemeClr val="bg1">
              <a:lumMod val="95000"/>
            </a:schemeClr>
          </a:solidFill>
        </p:spPr>
        <p:txBody>
          <a:bodyPr lIns="0" tIns="36000" rIns="0" bIns="18000" anchor="ctr" anchorCtr="0"/>
          <a:lstStyle>
            <a:lvl1pPr algn="ctr">
              <a:lnSpc>
                <a:spcPct val="120000"/>
              </a:lnSpc>
              <a:defRPr sz="800">
                <a:solidFill>
                  <a:schemeClr val="tx1"/>
                </a:solidFill>
                <a:latin typeface="メイリオ" pitchFamily="50" charset="-128"/>
                <a:ea typeface="メイリオ" pitchFamily="50" charset="-128"/>
                <a:cs typeface="メイリオ" pitchFamily="50" charset="-128"/>
              </a:defRPr>
            </a:lvl1pPr>
          </a:lstStyle>
          <a:p>
            <a:r>
              <a:rPr lang="en-US" altLang="ja-JP"/>
              <a:t>#T20081</a:t>
            </a:r>
            <a:endParaRPr lang="ja-JP" altLang="en-US"/>
          </a:p>
        </p:txBody>
      </p:sp>
      <p:sp>
        <p:nvSpPr>
          <p:cNvPr id="4" name="スライド番号プレースホルダー 5"/>
          <p:cNvSpPr>
            <a:spLocks noGrp="1"/>
          </p:cNvSpPr>
          <p:nvPr>
            <p:ph type="sldNum" sz="quarter" idx="4"/>
          </p:nvPr>
        </p:nvSpPr>
        <p:spPr>
          <a:xfrm>
            <a:off x="7437276" y="6592267"/>
            <a:ext cx="2311400" cy="257113"/>
          </a:xfrm>
          <a:prstGeom prst="rect">
            <a:avLst/>
          </a:prstGeom>
        </p:spPr>
        <p:txBody>
          <a:bodyPr vert="horz" lIns="0" tIns="0" rIns="0" bIns="0" rtlCol="0" anchor="ctr"/>
          <a:lstStyle>
            <a:lvl1pPr algn="r">
              <a:defRPr sz="1000" b="1">
                <a:solidFill>
                  <a:schemeClr val="tx1"/>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a:p>
        </p:txBody>
      </p:sp>
    </p:spTree>
    <p:extLst>
      <p:ext uri="{BB962C8B-B14F-4D97-AF65-F5344CB8AC3E}">
        <p14:creationId xmlns:p14="http://schemas.microsoft.com/office/powerpoint/2010/main" val="1366344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ブランク（サブカラー｜無彩色）">
    <p:bg>
      <p:bgRef idx="1001">
        <a:schemeClr val="bg1"/>
      </p:bgRef>
    </p:bg>
    <p:spTree>
      <p:nvGrpSpPr>
        <p:cNvPr id="1" name=""/>
        <p:cNvGrpSpPr/>
        <p:nvPr/>
      </p:nvGrpSpPr>
      <p:grpSpPr>
        <a:xfrm>
          <a:off x="0" y="0"/>
          <a:ext cx="0" cy="0"/>
          <a:chOff x="0" y="0"/>
          <a:chExt cx="0" cy="0"/>
        </a:xfrm>
      </p:grpSpPr>
      <p:sp>
        <p:nvSpPr>
          <p:cNvPr id="8" name="Rectangle 6"/>
          <p:cNvSpPr>
            <a:spLocks noChangeArrowheads="1"/>
          </p:cNvSpPr>
          <p:nvPr userDrawn="1"/>
        </p:nvSpPr>
        <p:spPr bwMode="gray">
          <a:xfrm>
            <a:off x="0" y="0"/>
            <a:ext cx="9906000" cy="6858000"/>
          </a:xfrm>
          <a:prstGeom prst="rect">
            <a:avLst/>
          </a:prstGeom>
          <a:solidFill>
            <a:schemeClr val="tx1">
              <a:lumMod val="20000"/>
              <a:lumOff val="80000"/>
            </a:schemeClr>
          </a:solidFill>
          <a:ln>
            <a:noFill/>
          </a:ln>
          <a:effectLst/>
        </p:spPr>
        <p:txBody>
          <a:bodyPr lIns="0" tIns="0" rIns="0" bIns="0" anchor="ctr">
            <a:noAutofit/>
          </a:bodyPr>
          <a:lstStyle/>
          <a:p>
            <a:endParaRPr lang="ja-JP" altLang="en-US"/>
          </a:p>
        </p:txBody>
      </p:sp>
      <p:sp>
        <p:nvSpPr>
          <p:cNvPr id="2" name="タイトル 1"/>
          <p:cNvSpPr>
            <a:spLocks noGrp="1"/>
          </p:cNvSpPr>
          <p:nvPr>
            <p:ph type="title"/>
          </p:nvPr>
        </p:nvSpPr>
        <p:spPr bwMode="gray"/>
        <p:txBody>
          <a:bodyPr/>
          <a:lstStyle>
            <a:lvl1pPr>
              <a:defRPr>
                <a:solidFill>
                  <a:schemeClr val="tx1"/>
                </a:solidFill>
              </a:defRPr>
            </a:lvl1pPr>
          </a:lstStyle>
          <a:p>
            <a:r>
              <a:rPr kumimoji="1" lang="ja-JP" altLang="en-US"/>
              <a:t>マスター タイトルの書式設定</a:t>
            </a:r>
          </a:p>
        </p:txBody>
      </p:sp>
      <p:sp>
        <p:nvSpPr>
          <p:cNvPr id="5" name="フッター プレースホルダー 2"/>
          <p:cNvSpPr>
            <a:spLocks noGrp="1"/>
          </p:cNvSpPr>
          <p:nvPr>
            <p:ph type="ftr" sz="quarter" idx="3"/>
          </p:nvPr>
        </p:nvSpPr>
        <p:spPr bwMode="white">
          <a:xfrm>
            <a:off x="92460" y="6575112"/>
            <a:ext cx="632346" cy="202260"/>
          </a:xfrm>
          <a:prstGeom prst="rect">
            <a:avLst/>
          </a:prstGeom>
          <a:solidFill>
            <a:schemeClr val="bg1">
              <a:alpha val="20000"/>
            </a:schemeClr>
          </a:solidFill>
        </p:spPr>
        <p:txBody>
          <a:bodyPr lIns="0" tIns="36000" rIns="0" bIns="18000" anchor="ctr" anchorCtr="0"/>
          <a:lstStyle>
            <a:lvl1pPr algn="ctr">
              <a:lnSpc>
                <a:spcPct val="120000"/>
              </a:lnSpc>
              <a:defRPr sz="800">
                <a:solidFill>
                  <a:schemeClr val="tx1"/>
                </a:solidFill>
                <a:latin typeface="+mn-ea"/>
                <a:ea typeface="+mn-ea"/>
                <a:cs typeface="メイリオ" pitchFamily="50" charset="-128"/>
              </a:defRPr>
            </a:lvl1pPr>
          </a:lstStyle>
          <a:p>
            <a:r>
              <a:rPr lang="en-US" altLang="ja-JP"/>
              <a:t>#T20081</a:t>
            </a:r>
            <a:endParaRPr lang="ja-JP" altLang="en-US"/>
          </a:p>
        </p:txBody>
      </p:sp>
      <p:sp>
        <p:nvSpPr>
          <p:cNvPr id="6" name="スライド番号プレースホルダー 5"/>
          <p:cNvSpPr>
            <a:spLocks noGrp="1"/>
          </p:cNvSpPr>
          <p:nvPr>
            <p:ph type="sldNum" sz="quarter" idx="4"/>
          </p:nvPr>
        </p:nvSpPr>
        <p:spPr bwMode="white">
          <a:xfrm>
            <a:off x="7437276" y="6592267"/>
            <a:ext cx="2311400" cy="257113"/>
          </a:xfrm>
          <a:prstGeom prst="rect">
            <a:avLst/>
          </a:prstGeom>
        </p:spPr>
        <p:txBody>
          <a:bodyPr vert="horz" lIns="0" tIns="0" rIns="0" bIns="0" rtlCol="0" anchor="ctr"/>
          <a:lstStyle>
            <a:lvl1pPr algn="r">
              <a:defRPr sz="1000" b="1">
                <a:solidFill>
                  <a:schemeClr val="tx1"/>
                </a:solidFill>
                <a:latin typeface="+mn-ea"/>
                <a:ea typeface="+mn-ea"/>
                <a:cs typeface="メイリオ" pitchFamily="50" charset="-128"/>
              </a:defRPr>
            </a:lvl1pPr>
          </a:lstStyle>
          <a:p>
            <a:fld id="{FB3508C7-2FE0-4945-9CBD-863E05F850D2}" type="slidenum">
              <a:rPr lang="ja-JP" altLang="en-US" smtClean="0"/>
              <a:pPr/>
              <a:t>‹#›</a:t>
            </a:fld>
            <a:endParaRPr lang="ja-JP" altLang="en-US"/>
          </a:p>
        </p:txBody>
      </p:sp>
    </p:spTree>
    <p:extLst>
      <p:ext uri="{BB962C8B-B14F-4D97-AF65-F5344CB8AC3E}">
        <p14:creationId xmlns:p14="http://schemas.microsoft.com/office/powerpoint/2010/main" val="233340961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ブランク（サブカラー｜メイン）">
    <p:bg>
      <p:bgRef idx="1001">
        <a:schemeClr val="bg1"/>
      </p:bgRef>
    </p:bg>
    <p:spTree>
      <p:nvGrpSpPr>
        <p:cNvPr id="1" name=""/>
        <p:cNvGrpSpPr/>
        <p:nvPr/>
      </p:nvGrpSpPr>
      <p:grpSpPr>
        <a:xfrm>
          <a:off x="0" y="0"/>
          <a:ext cx="0" cy="0"/>
          <a:chOff x="0" y="0"/>
          <a:chExt cx="0" cy="0"/>
        </a:xfrm>
      </p:grpSpPr>
      <p:sp>
        <p:nvSpPr>
          <p:cNvPr id="8" name="Rectangle 6"/>
          <p:cNvSpPr>
            <a:spLocks noChangeArrowheads="1"/>
          </p:cNvSpPr>
          <p:nvPr userDrawn="1"/>
        </p:nvSpPr>
        <p:spPr bwMode="gray">
          <a:xfrm>
            <a:off x="0" y="0"/>
            <a:ext cx="9906000" cy="6858000"/>
          </a:xfrm>
          <a:prstGeom prst="rect">
            <a:avLst/>
          </a:prstGeom>
          <a:solidFill>
            <a:schemeClr val="bg2"/>
          </a:solidFill>
          <a:ln>
            <a:noFill/>
          </a:ln>
          <a:effectLst/>
        </p:spPr>
        <p:txBody>
          <a:bodyPr lIns="0" tIns="0" rIns="0" bIns="0" anchor="ctr">
            <a:noAutofit/>
          </a:bodyPr>
          <a:lstStyle/>
          <a:p>
            <a:endParaRPr lang="ja-JP" altLang="en-US"/>
          </a:p>
        </p:txBody>
      </p:sp>
      <p:sp>
        <p:nvSpPr>
          <p:cNvPr id="2" name="タイトル 1"/>
          <p:cNvSpPr>
            <a:spLocks noGrp="1"/>
          </p:cNvSpPr>
          <p:nvPr>
            <p:ph type="title"/>
          </p:nvPr>
        </p:nvSpPr>
        <p:spPr bwMode="gray"/>
        <p:txBody>
          <a:bodyPr/>
          <a:lstStyle>
            <a:lvl1pPr>
              <a:defRPr>
                <a:solidFill>
                  <a:schemeClr val="tx2"/>
                </a:solidFill>
              </a:defRPr>
            </a:lvl1pPr>
          </a:lstStyle>
          <a:p>
            <a:r>
              <a:rPr kumimoji="1" lang="ja-JP" altLang="en-US"/>
              <a:t>マスター タイトルの書式設定</a:t>
            </a:r>
          </a:p>
        </p:txBody>
      </p:sp>
      <p:sp>
        <p:nvSpPr>
          <p:cNvPr id="5" name="フッター プレースホルダー 2"/>
          <p:cNvSpPr>
            <a:spLocks noGrp="1"/>
          </p:cNvSpPr>
          <p:nvPr>
            <p:ph type="ftr" sz="quarter" idx="3"/>
          </p:nvPr>
        </p:nvSpPr>
        <p:spPr bwMode="white">
          <a:xfrm>
            <a:off x="92460" y="6575112"/>
            <a:ext cx="632346" cy="202260"/>
          </a:xfrm>
          <a:prstGeom prst="rect">
            <a:avLst/>
          </a:prstGeom>
          <a:solidFill>
            <a:schemeClr val="bg1">
              <a:alpha val="20000"/>
            </a:schemeClr>
          </a:solidFill>
        </p:spPr>
        <p:txBody>
          <a:bodyPr lIns="0" tIns="36000" rIns="0" bIns="18000" anchor="ctr" anchorCtr="0"/>
          <a:lstStyle>
            <a:lvl1pPr algn="ctr">
              <a:lnSpc>
                <a:spcPct val="120000"/>
              </a:lnSpc>
              <a:defRPr sz="800">
                <a:solidFill>
                  <a:schemeClr val="tx2"/>
                </a:solidFill>
                <a:latin typeface="+mn-ea"/>
                <a:ea typeface="+mn-ea"/>
                <a:cs typeface="メイリオ" pitchFamily="50" charset="-128"/>
              </a:defRPr>
            </a:lvl1pPr>
          </a:lstStyle>
          <a:p>
            <a:r>
              <a:rPr lang="en-US" altLang="ja-JP"/>
              <a:t>#T20081</a:t>
            </a:r>
            <a:endParaRPr lang="ja-JP" altLang="en-US"/>
          </a:p>
        </p:txBody>
      </p:sp>
      <p:sp>
        <p:nvSpPr>
          <p:cNvPr id="6" name="スライド番号プレースホルダー 5"/>
          <p:cNvSpPr>
            <a:spLocks noGrp="1"/>
          </p:cNvSpPr>
          <p:nvPr>
            <p:ph type="sldNum" sz="quarter" idx="4"/>
          </p:nvPr>
        </p:nvSpPr>
        <p:spPr bwMode="white">
          <a:xfrm>
            <a:off x="7437276" y="6592267"/>
            <a:ext cx="2311400" cy="257113"/>
          </a:xfrm>
          <a:prstGeom prst="rect">
            <a:avLst/>
          </a:prstGeom>
        </p:spPr>
        <p:txBody>
          <a:bodyPr vert="horz" lIns="0" tIns="0" rIns="0" bIns="0" rtlCol="0" anchor="ctr"/>
          <a:lstStyle>
            <a:lvl1pPr algn="r">
              <a:defRPr sz="1000" b="1">
                <a:solidFill>
                  <a:schemeClr val="tx2"/>
                </a:solidFill>
                <a:latin typeface="+mn-ea"/>
                <a:ea typeface="+mn-ea"/>
                <a:cs typeface="メイリオ" pitchFamily="50" charset="-128"/>
              </a:defRPr>
            </a:lvl1pPr>
          </a:lstStyle>
          <a:p>
            <a:fld id="{FB3508C7-2FE0-4945-9CBD-863E05F850D2}" type="slidenum">
              <a:rPr lang="ja-JP" altLang="en-US" smtClean="0"/>
              <a:pPr/>
              <a:t>‹#›</a:t>
            </a:fld>
            <a:endParaRPr lang="ja-JP" altLang="en-US"/>
          </a:p>
        </p:txBody>
      </p:sp>
    </p:spTree>
    <p:extLst>
      <p:ext uri="{BB962C8B-B14F-4D97-AF65-F5344CB8AC3E}">
        <p14:creationId xmlns:p14="http://schemas.microsoft.com/office/powerpoint/2010/main" val="277977299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72480" y="152636"/>
            <a:ext cx="9361040" cy="396044"/>
          </a:xfrm>
          <a:prstGeom prst="rect">
            <a:avLst/>
          </a:prstGeom>
        </p:spPr>
        <p:txBody>
          <a:bodyPr vert="horz" lIns="0" tIns="0" rIns="0" bIns="0" rtlCol="0" anchor="ctr">
            <a:noAutofit/>
          </a:bodyPr>
          <a:lstStyle/>
          <a:p>
            <a:r>
              <a:rPr kumimoji="1" lang="ja-JP" altLang="en-US"/>
              <a:t>マスター タイトルの書式設定</a:t>
            </a:r>
          </a:p>
        </p:txBody>
      </p:sp>
      <p:sp>
        <p:nvSpPr>
          <p:cNvPr id="3" name="AutoShape 3"/>
          <p:cNvSpPr>
            <a:spLocks noChangeArrowheads="1"/>
          </p:cNvSpPr>
          <p:nvPr/>
        </p:nvSpPr>
        <p:spPr bwMode="gray">
          <a:xfrm>
            <a:off x="3405188" y="6597352"/>
            <a:ext cx="3095625" cy="19389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40000"/>
              </a:lnSpc>
              <a:spcAft>
                <a:spcPts val="1200"/>
              </a:spcAft>
            </a:pPr>
            <a:r>
              <a:rPr lang="en-US" altLang="ja-JP" sz="900">
                <a:solidFill>
                  <a:schemeClr val="tx1"/>
                </a:solidFill>
                <a:latin typeface="+mn-ea"/>
                <a:ea typeface="+mn-ea"/>
                <a:cs typeface="メイリオ" pitchFamily="50" charset="-128"/>
              </a:rPr>
              <a:t>© Presentation Design</a:t>
            </a:r>
          </a:p>
        </p:txBody>
      </p:sp>
      <p:sp>
        <p:nvSpPr>
          <p:cNvPr id="4" name="AutoShape 3"/>
          <p:cNvSpPr>
            <a:spLocks noChangeArrowheads="1"/>
          </p:cNvSpPr>
          <p:nvPr userDrawn="1"/>
        </p:nvSpPr>
        <p:spPr bwMode="gray">
          <a:xfrm>
            <a:off x="3405188" y="6597352"/>
            <a:ext cx="3095625" cy="19389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40000"/>
              </a:lnSpc>
              <a:spcAft>
                <a:spcPts val="1200"/>
              </a:spcAft>
            </a:pPr>
            <a:r>
              <a:rPr lang="en-US" altLang="ja-JP" sz="900">
                <a:solidFill>
                  <a:schemeClr val="tx1"/>
                </a:solidFill>
                <a:latin typeface="+mn-ea"/>
                <a:ea typeface="+mn-ea"/>
                <a:cs typeface="メイリオ" pitchFamily="50" charset="-128"/>
              </a:rPr>
              <a:t>© Presentation Design</a:t>
            </a:r>
          </a:p>
        </p:txBody>
      </p:sp>
    </p:spTree>
    <p:extLst>
      <p:ext uri="{BB962C8B-B14F-4D97-AF65-F5344CB8AC3E}">
        <p14:creationId xmlns:p14="http://schemas.microsoft.com/office/powerpoint/2010/main" val="2093298996"/>
      </p:ext>
    </p:extLst>
  </p:cSld>
  <p:clrMap bg1="lt1" tx1="dk1" bg2="lt2" tx2="dk2" accent1="accent1" accent2="accent2" accent3="accent3" accent4="accent4" accent5="accent5" accent6="accent6" hlink="hlink" folHlink="folHlink"/>
  <p:sldLayoutIdLst>
    <p:sldLayoutId id="2147483750" r:id="rId1"/>
    <p:sldLayoutId id="2147483741" r:id="rId2"/>
    <p:sldLayoutId id="2147483742" r:id="rId3"/>
    <p:sldLayoutId id="2147483743" r:id="rId4"/>
    <p:sldLayoutId id="2147483744" r:id="rId5"/>
    <p:sldLayoutId id="2147483745" r:id="rId6"/>
    <p:sldLayoutId id="2147483746" r:id="rId7"/>
    <p:sldLayoutId id="2147483754" r:id="rId8"/>
    <p:sldLayoutId id="2147483753" r:id="rId9"/>
    <p:sldLayoutId id="2147483751" r:id="rId10"/>
    <p:sldLayoutId id="2147483752" r:id="rId11"/>
    <p:sldLayoutId id="2147483755" r:id="rId12"/>
    <p:sldLayoutId id="2147483756" r:id="rId13"/>
  </p:sldLayoutIdLst>
  <p:hf hdr="0" ftr="0" dt="0"/>
  <p:txStyles>
    <p:titleStyle>
      <a:lvl1pPr algn="l" defTabSz="914400" rtl="0" eaLnBrk="1" latinLnBrk="0" hangingPunct="1">
        <a:spcBef>
          <a:spcPct val="0"/>
        </a:spcBef>
        <a:buNone/>
        <a:defRPr kumimoji="1" sz="2400" kern="1200">
          <a:solidFill>
            <a:schemeClr val="tx1"/>
          </a:solidFill>
          <a:latin typeface="+mj-ea"/>
          <a:ea typeface="+mj-ea"/>
          <a:cs typeface="メイリオ" pitchFamily="50" charset="-128"/>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guide id="3" pos="2939" userDrawn="1">
          <p15:clr>
            <a:srgbClr val="F26B43"/>
          </p15:clr>
        </p15:guide>
        <p15:guide id="4" pos="3301" userDrawn="1">
          <p15:clr>
            <a:srgbClr val="F26B43"/>
          </p15:clr>
        </p15:guide>
        <p15:guide id="5" orient="horz" pos="1185" userDrawn="1">
          <p15:clr>
            <a:srgbClr val="F26B43"/>
          </p15:clr>
        </p15:guide>
        <p15:guide id="6" orient="horz" pos="3135" userDrawn="1">
          <p15:clr>
            <a:srgbClr val="F26B43"/>
          </p15:clr>
        </p15:guide>
        <p15:guide id="7" orient="horz" pos="3906" userDrawn="1">
          <p15:clr>
            <a:srgbClr val="F26B43"/>
          </p15:clr>
        </p15:guide>
        <p15:guide id="8" orient="horz" pos="414" userDrawn="1">
          <p15:clr>
            <a:srgbClr val="F26B43"/>
          </p15:clr>
        </p15:guide>
        <p15:guide id="9" pos="2145" userDrawn="1">
          <p15:clr>
            <a:srgbClr val="F26B43"/>
          </p15:clr>
        </p15:guide>
        <p15:guide id="10" pos="4095" userDrawn="1">
          <p15:clr>
            <a:srgbClr val="F26B43"/>
          </p15:clr>
        </p15:guide>
        <p15:guide id="11" pos="5728" userDrawn="1">
          <p15:clr>
            <a:srgbClr val="F26B43"/>
          </p15:clr>
        </p15:guide>
        <p15:guide id="12" pos="51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18/10/relationships/comments" Target="../comments/modernComment_5C9_C631AD38.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3095F5-64DD-5611-F4FC-6E3ACC8B7B90}"/>
              </a:ext>
            </a:extLst>
          </p:cNvPr>
          <p:cNvSpPr>
            <a:spLocks noGrp="1"/>
          </p:cNvSpPr>
          <p:nvPr>
            <p:ph type="ctrTitle"/>
          </p:nvPr>
        </p:nvSpPr>
        <p:spPr>
          <a:xfrm>
            <a:off x="632520" y="135823"/>
            <a:ext cx="8280400" cy="1204945"/>
          </a:xfrm>
        </p:spPr>
        <p:txBody>
          <a:bodyPr/>
          <a:lstStyle/>
          <a:p>
            <a:r>
              <a:rPr lang="ja-JP" altLang="ja-JP" sz="3600" kern="0">
                <a:solidFill>
                  <a:srgbClr val="000000"/>
                </a:solidFill>
                <a:effectLst/>
                <a:latin typeface="MS PGothic" panose="020B0600070205080204" pitchFamily="34" charset="-128"/>
                <a:ea typeface="MS PGothic" panose="020B0600070205080204" pitchFamily="34" charset="-128"/>
                <a:cs typeface="ＭＳ Ｐゴシック" panose="020B0600070205080204" pitchFamily="34" charset="-128"/>
              </a:rPr>
              <a:t>バイオエコノミーを実現するための</a:t>
            </a:r>
            <a:br>
              <a:rPr lang="en-US" altLang="ja-JP" sz="3600" kern="0">
                <a:solidFill>
                  <a:srgbClr val="000000"/>
                </a:solidFill>
                <a:effectLst/>
                <a:latin typeface="MS PGothic" panose="020B0600070205080204" pitchFamily="34" charset="-128"/>
                <a:ea typeface="MS PGothic" panose="020B0600070205080204" pitchFamily="34" charset="-128"/>
                <a:cs typeface="ＭＳ Ｐゴシック" panose="020B0600070205080204" pitchFamily="34" charset="-128"/>
              </a:rPr>
            </a:br>
            <a:r>
              <a:rPr lang="ja-JP" altLang="ja-JP" sz="3600" kern="0">
                <a:solidFill>
                  <a:srgbClr val="000000"/>
                </a:solidFill>
                <a:effectLst/>
                <a:latin typeface="MS PGothic" panose="020B0600070205080204" pitchFamily="34" charset="-128"/>
                <a:ea typeface="MS PGothic" panose="020B0600070205080204" pitchFamily="34" charset="-128"/>
                <a:cs typeface="ＭＳ Ｐゴシック" panose="020B0600070205080204" pitchFamily="34" charset="-128"/>
              </a:rPr>
              <a:t>庄内川流域圏での社会実装計画</a:t>
            </a:r>
            <a:endParaRPr kumimoji="1" lang="ja-JP" altLang="en-US"/>
          </a:p>
        </p:txBody>
      </p:sp>
      <p:sp>
        <p:nvSpPr>
          <p:cNvPr id="4" name="テキスト ボックス 3">
            <a:extLst>
              <a:ext uri="{FF2B5EF4-FFF2-40B4-BE49-F238E27FC236}">
                <a16:creationId xmlns:a16="http://schemas.microsoft.com/office/drawing/2014/main" id="{104BE095-0CFE-9DD6-7F02-0B550DC6CE3B}"/>
              </a:ext>
            </a:extLst>
          </p:cNvPr>
          <p:cNvSpPr txBox="1"/>
          <p:nvPr/>
        </p:nvSpPr>
        <p:spPr>
          <a:xfrm>
            <a:off x="4503959" y="6105490"/>
            <a:ext cx="5402041" cy="707886"/>
          </a:xfrm>
          <a:prstGeom prst="rect">
            <a:avLst/>
          </a:prstGeom>
          <a:noFill/>
        </p:spPr>
        <p:txBody>
          <a:bodyPr wrap="square" lIns="91440" tIns="45720" rIns="91440" bIns="45720" rtlCol="0" anchor="t">
            <a:spAutoFit/>
          </a:bodyPr>
          <a:lstStyle/>
          <a:p>
            <a:pPr algn="ctr">
              <a:tabLst>
                <a:tab pos="720000" algn="l"/>
              </a:tabLst>
            </a:pPr>
            <a:r>
              <a:rPr lang="ja-JP" altLang="ja-JP" sz="2000" b="1">
                <a:effectLst/>
                <a:latin typeface="MS PGothic" panose="020B0600070205080204" pitchFamily="34" charset="-128"/>
                <a:ea typeface="MS PGothic" panose="020B0600070205080204" pitchFamily="34" charset="-128"/>
                <a:cs typeface="ＭＳ Ｐゴシック" panose="020B0600070205080204" pitchFamily="34" charset="-128"/>
              </a:rPr>
              <a:t>○高橋拓矢</a:t>
            </a:r>
            <a:r>
              <a:rPr lang="ja-JP" altLang="ja-JP" sz="2000" b="1">
                <a:latin typeface="MS PGothic" panose="020B0600070205080204" pitchFamily="34" charset="-128"/>
                <a:ea typeface="MS PGothic" panose="020B0600070205080204" pitchFamily="34" charset="-128"/>
                <a:cs typeface="ＭＳ Ｐゴシック" panose="020B0600070205080204" pitchFamily="34" charset="-128"/>
              </a:rPr>
              <a:t>（名大院農）</a:t>
            </a:r>
            <a:r>
              <a:rPr lang="ja-JP" altLang="en-US" sz="2000" b="1">
                <a:latin typeface="MS PGothic" panose="020B0600070205080204" pitchFamily="34" charset="-128"/>
                <a:ea typeface="MS PGothic" panose="020B0600070205080204" pitchFamily="34" charset="-128"/>
                <a:cs typeface="ＭＳ Ｐゴシック" panose="020B0600070205080204" pitchFamily="34" charset="-128"/>
              </a:rPr>
              <a:t>、中村空（中部大建築）、高丸英伸（愛教大）、梁宇翔（名市大院経）</a:t>
            </a:r>
            <a:endParaRPr lang="en-US" altLang="ja-JP" sz="2000" b="1">
              <a:effectLst/>
              <a:latin typeface="MS PGothic" panose="020B0600070205080204" pitchFamily="34" charset="-128"/>
              <a:ea typeface="MS PGothic" panose="020B0600070205080204" pitchFamily="34" charset="-128"/>
              <a:cs typeface="ＭＳ Ｐゴシック" panose="020B0600070205080204" pitchFamily="34" charset="-128"/>
            </a:endParaRPr>
          </a:p>
        </p:txBody>
      </p:sp>
      <p:sp>
        <p:nvSpPr>
          <p:cNvPr id="5" name="テキスト ボックス 4">
            <a:extLst>
              <a:ext uri="{FF2B5EF4-FFF2-40B4-BE49-F238E27FC236}">
                <a16:creationId xmlns:a16="http://schemas.microsoft.com/office/drawing/2014/main" id="{10FB27B2-727B-6AD5-BF8A-81DD9FE42E4C}"/>
              </a:ext>
            </a:extLst>
          </p:cNvPr>
          <p:cNvSpPr txBox="1"/>
          <p:nvPr/>
        </p:nvSpPr>
        <p:spPr>
          <a:xfrm>
            <a:off x="3507485" y="6105490"/>
            <a:ext cx="958917" cy="400110"/>
          </a:xfrm>
          <a:prstGeom prst="rect">
            <a:avLst/>
          </a:prstGeom>
          <a:noFill/>
        </p:spPr>
        <p:txBody>
          <a:bodyPr wrap="none" rtlCol="0">
            <a:spAutoFit/>
          </a:bodyPr>
          <a:lstStyle/>
          <a:p>
            <a:r>
              <a:rPr lang="ja-JP" altLang="ja-JP" sz="2000" b="1">
                <a:effectLst/>
                <a:latin typeface="MS PGothic" panose="020B0600070205080204" pitchFamily="34" charset="-128"/>
                <a:ea typeface="MS PGothic" panose="020B0600070205080204" pitchFamily="34" charset="-128"/>
                <a:cs typeface="ＭＳ Ｐゴシック" panose="020B0600070205080204" pitchFamily="34" charset="-128"/>
              </a:rPr>
              <a:t>発表者</a:t>
            </a:r>
            <a:endParaRPr kumimoji="1" lang="ja-JP" altLang="en-US" sz="2000" b="1">
              <a:latin typeface="MS PGothic" panose="020B0600070205080204" pitchFamily="34" charset="-128"/>
              <a:ea typeface="MS PGothic" panose="020B0600070205080204" pitchFamily="34" charset="-128"/>
            </a:endParaRPr>
          </a:p>
        </p:txBody>
      </p:sp>
      <p:sp>
        <p:nvSpPr>
          <p:cNvPr id="7" name="タイトル 1">
            <a:extLst>
              <a:ext uri="{FF2B5EF4-FFF2-40B4-BE49-F238E27FC236}">
                <a16:creationId xmlns:a16="http://schemas.microsoft.com/office/drawing/2014/main" id="{A99732D6-9307-3603-AAA3-E082FE2E462C}"/>
              </a:ext>
            </a:extLst>
          </p:cNvPr>
          <p:cNvSpPr txBox="1">
            <a:spLocks/>
          </p:cNvSpPr>
          <p:nvPr/>
        </p:nvSpPr>
        <p:spPr>
          <a:xfrm>
            <a:off x="632520" y="7029400"/>
            <a:ext cx="8280400" cy="406265"/>
          </a:xfrm>
          <a:prstGeom prst="rect">
            <a:avLst/>
          </a:prstGeom>
        </p:spPr>
        <p:txBody>
          <a:bodyPr vert="horz" wrap="square" lIns="0" tIns="0" rIns="0" bIns="0" rtlCol="0" anchor="ctr">
            <a:spAutoFit/>
          </a:bodyPr>
          <a:lstStyle>
            <a:lvl1pPr algn="ctr" defTabSz="914400" rtl="0" eaLnBrk="1" latinLnBrk="0" hangingPunct="1">
              <a:lnSpc>
                <a:spcPct val="110000"/>
              </a:lnSpc>
              <a:spcBef>
                <a:spcPct val="0"/>
              </a:spcBef>
              <a:buNone/>
              <a:defRPr kumimoji="1" sz="3600" b="1" kern="1200">
                <a:solidFill>
                  <a:schemeClr val="tx1"/>
                </a:solidFill>
                <a:latin typeface="+mj-ea"/>
                <a:ea typeface="+mj-ea"/>
                <a:cs typeface="メイリオ" pitchFamily="50" charset="-128"/>
              </a:defRPr>
            </a:lvl1pPr>
          </a:lstStyle>
          <a:p>
            <a:r>
              <a:rPr lang="en-US" altLang="ja-JP" sz="2400"/>
              <a:t>〜</a:t>
            </a:r>
            <a:r>
              <a:rPr lang="ja-JP" altLang="en-US" sz="2400"/>
              <a:t>庄内川流域圏での持続型な自治体構築へ向けて</a:t>
            </a:r>
            <a:r>
              <a:rPr lang="en-US" altLang="ja-JP" sz="2400"/>
              <a:t>〜</a:t>
            </a:r>
            <a:endParaRPr kumimoji="1" lang="ja-JP" altLang="en-US" sz="2400"/>
          </a:p>
        </p:txBody>
      </p:sp>
      <p:sp>
        <p:nvSpPr>
          <p:cNvPr id="10" name="テキスト ボックス 9">
            <a:extLst>
              <a:ext uri="{FF2B5EF4-FFF2-40B4-BE49-F238E27FC236}">
                <a16:creationId xmlns:a16="http://schemas.microsoft.com/office/drawing/2014/main" id="{22D485E9-50B6-EFD0-2EF4-340A89304B9B}"/>
              </a:ext>
            </a:extLst>
          </p:cNvPr>
          <p:cNvSpPr txBox="1"/>
          <p:nvPr/>
        </p:nvSpPr>
        <p:spPr>
          <a:xfrm>
            <a:off x="-7864424" y="4271285"/>
            <a:ext cx="7021474" cy="646331"/>
          </a:xfrm>
          <a:prstGeom prst="rect">
            <a:avLst/>
          </a:prstGeom>
          <a:noFill/>
        </p:spPr>
        <p:txBody>
          <a:bodyPr wrap="none" rtlCol="0">
            <a:spAutoFit/>
          </a:bodyPr>
          <a:lstStyle/>
          <a:p>
            <a:r>
              <a:rPr kumimoji="1" lang="en-US" altLang="ja-JP"/>
              <a:t>〜</a:t>
            </a:r>
            <a:r>
              <a:rPr kumimoji="1" lang="ja-JP" altLang="en-US"/>
              <a:t>名古屋市から</a:t>
            </a:r>
            <a:r>
              <a:rPr lang="ja-JP" altLang="en-US"/>
              <a:t>都市化</a:t>
            </a:r>
            <a:r>
              <a:rPr kumimoji="1" lang="ja-JP" altLang="en-US"/>
              <a:t>問題を打開する、</a:t>
            </a:r>
            <a:endParaRPr kumimoji="1" lang="en-US" altLang="ja-JP"/>
          </a:p>
          <a:p>
            <a:r>
              <a:rPr kumimoji="1" lang="ja-JP" altLang="en-US"/>
              <a:t>自然</a:t>
            </a:r>
            <a:r>
              <a:rPr lang="ja-JP" altLang="en-US"/>
              <a:t>、人、</a:t>
            </a:r>
            <a:r>
              <a:rPr kumimoji="1" lang="ja-JP" altLang="en-US"/>
              <a:t>ものづくりが調和する新たなまちへの生まれ変わり</a:t>
            </a:r>
            <a:r>
              <a:rPr kumimoji="1" lang="en-US" altLang="ja-JP"/>
              <a:t>〜</a:t>
            </a:r>
            <a:endParaRPr kumimoji="1" lang="ja-JP" altLang="en-US"/>
          </a:p>
        </p:txBody>
      </p:sp>
      <p:pic>
        <p:nvPicPr>
          <p:cNvPr id="3" name="図 5" descr="マップ&#10;&#10;説明は自動で生成されたものです">
            <a:extLst>
              <a:ext uri="{FF2B5EF4-FFF2-40B4-BE49-F238E27FC236}">
                <a16:creationId xmlns:a16="http://schemas.microsoft.com/office/drawing/2014/main" id="{5D6A62D2-7967-6975-78A3-0A85DC1CF0FD}"/>
              </a:ext>
            </a:extLst>
          </p:cNvPr>
          <p:cNvPicPr>
            <a:picLocks noChangeAspect="1"/>
          </p:cNvPicPr>
          <p:nvPr/>
        </p:nvPicPr>
        <p:blipFill>
          <a:blip r:embed="rId3"/>
          <a:stretch>
            <a:fillRect/>
          </a:stretch>
        </p:blipFill>
        <p:spPr>
          <a:xfrm>
            <a:off x="2696442" y="1916832"/>
            <a:ext cx="4513115" cy="3995051"/>
          </a:xfrm>
          <a:prstGeom prst="rect">
            <a:avLst/>
          </a:prstGeom>
        </p:spPr>
      </p:pic>
      <p:pic>
        <p:nvPicPr>
          <p:cNvPr id="12" name="図 11">
            <a:extLst>
              <a:ext uri="{FF2B5EF4-FFF2-40B4-BE49-F238E27FC236}">
                <a16:creationId xmlns:a16="http://schemas.microsoft.com/office/drawing/2014/main" id="{43E3006B-E82B-BA65-3EAE-9A98DA74EFE8}"/>
              </a:ext>
            </a:extLst>
          </p:cNvPr>
          <p:cNvPicPr>
            <a:picLocks noChangeAspect="1"/>
          </p:cNvPicPr>
          <p:nvPr/>
        </p:nvPicPr>
        <p:blipFill>
          <a:blip r:embed="rId4"/>
          <a:stretch>
            <a:fillRect/>
          </a:stretch>
        </p:blipFill>
        <p:spPr>
          <a:xfrm>
            <a:off x="812800" y="5958527"/>
            <a:ext cx="2548875" cy="749840"/>
          </a:xfrm>
          <a:prstGeom prst="rect">
            <a:avLst/>
          </a:prstGeom>
        </p:spPr>
      </p:pic>
      <p:sp>
        <p:nvSpPr>
          <p:cNvPr id="13" name="円/楕円 12">
            <a:extLst>
              <a:ext uri="{FF2B5EF4-FFF2-40B4-BE49-F238E27FC236}">
                <a16:creationId xmlns:a16="http://schemas.microsoft.com/office/drawing/2014/main" id="{922BE3EB-F91D-BF6E-68A8-50617343FE67}"/>
              </a:ext>
            </a:extLst>
          </p:cNvPr>
          <p:cNvSpPr/>
          <p:nvPr/>
        </p:nvSpPr>
        <p:spPr bwMode="auto">
          <a:xfrm rot="19800000">
            <a:off x="3467630" y="3564075"/>
            <a:ext cx="1011683" cy="486905"/>
          </a:xfrm>
          <a:prstGeom prst="ellipse">
            <a:avLst/>
          </a:prstGeom>
          <a:noFill/>
          <a:ln w="28575">
            <a:solidFill>
              <a:schemeClr val="accent3"/>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a:solidFill>
                <a:srgbClr val="4D4D4D"/>
              </a:solidFill>
              <a:latin typeface="メイリオ" pitchFamily="50" charset="-128"/>
              <a:ea typeface="メイリオ" pitchFamily="50" charset="-128"/>
              <a:cs typeface="メイリオ" pitchFamily="50" charset="-128"/>
            </a:endParaRPr>
          </a:p>
        </p:txBody>
      </p:sp>
      <p:sp>
        <p:nvSpPr>
          <p:cNvPr id="14" name="円/楕円 13">
            <a:extLst>
              <a:ext uri="{FF2B5EF4-FFF2-40B4-BE49-F238E27FC236}">
                <a16:creationId xmlns:a16="http://schemas.microsoft.com/office/drawing/2014/main" id="{2D7EB17E-AC41-1A9F-6F58-EDDF113EF1C5}"/>
              </a:ext>
            </a:extLst>
          </p:cNvPr>
          <p:cNvSpPr/>
          <p:nvPr/>
        </p:nvSpPr>
        <p:spPr bwMode="auto">
          <a:xfrm rot="19800000">
            <a:off x="5759568" y="3430653"/>
            <a:ext cx="1011683" cy="486905"/>
          </a:xfrm>
          <a:prstGeom prst="ellipse">
            <a:avLst/>
          </a:prstGeom>
          <a:noFill/>
          <a:ln w="28575">
            <a:solidFill>
              <a:schemeClr val="accent3"/>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a:solidFill>
                <a:srgbClr val="4D4D4D"/>
              </a:solidFill>
              <a:latin typeface="メイリオ" pitchFamily="50" charset="-128"/>
              <a:ea typeface="メイリオ" pitchFamily="50" charset="-128"/>
              <a:cs typeface="メイリオ" pitchFamily="50" charset="-128"/>
            </a:endParaRPr>
          </a:p>
        </p:txBody>
      </p:sp>
      <p:sp>
        <p:nvSpPr>
          <p:cNvPr id="15" name="テキスト ボックス 14">
            <a:extLst>
              <a:ext uri="{FF2B5EF4-FFF2-40B4-BE49-F238E27FC236}">
                <a16:creationId xmlns:a16="http://schemas.microsoft.com/office/drawing/2014/main" id="{977C037F-083A-AC1A-1424-5429C4EA3F59}"/>
              </a:ext>
            </a:extLst>
          </p:cNvPr>
          <p:cNvSpPr txBox="1"/>
          <p:nvPr/>
        </p:nvSpPr>
        <p:spPr>
          <a:xfrm>
            <a:off x="2549996" y="1419919"/>
            <a:ext cx="4445448" cy="400110"/>
          </a:xfrm>
          <a:prstGeom prst="rect">
            <a:avLst/>
          </a:prstGeom>
          <a:noFill/>
        </p:spPr>
        <p:txBody>
          <a:bodyPr wrap="none" rtlCol="0">
            <a:spAutoFit/>
          </a:bodyPr>
          <a:lstStyle/>
          <a:p>
            <a:r>
              <a:rPr kumimoji="1" lang="en-US" altLang="ja-JP" sz="2000"/>
              <a:t>〜SDGs</a:t>
            </a:r>
            <a:r>
              <a:rPr kumimoji="1" lang="ja-JP" altLang="en-US" sz="2000"/>
              <a:t>で一歩先へ進むまちづくり</a:t>
            </a:r>
            <a:r>
              <a:rPr kumimoji="1" lang="en-US" altLang="ja-JP" sz="2000"/>
              <a:t>〜</a:t>
            </a:r>
            <a:endParaRPr kumimoji="1" lang="ja-JP" altLang="en-US" sz="2000"/>
          </a:p>
        </p:txBody>
      </p:sp>
    </p:spTree>
    <p:extLst>
      <p:ext uri="{BB962C8B-B14F-4D97-AF65-F5344CB8AC3E}">
        <p14:creationId xmlns:p14="http://schemas.microsoft.com/office/powerpoint/2010/main" val="3325144376"/>
      </p:ext>
    </p:extLst>
  </p:cSld>
  <p:clrMapOvr>
    <a:masterClrMapping/>
  </p:clrMapOvr>
  <p:extLst>
    <p:ext uri="{6950BFC3-D8DA-4A85-94F7-54DA5524770B}">
      <p188:commentRel xmlns:p188="http://schemas.microsoft.com/office/powerpoint/2018/8/main" xmlns="" r:id="rId5"/>
    </p:ext>
  </p:extLs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F69E776-94B6-B4CE-A95A-15A4965051B5}"/>
              </a:ext>
            </a:extLst>
          </p:cNvPr>
          <p:cNvSpPr>
            <a:spLocks noGrp="1"/>
          </p:cNvSpPr>
          <p:nvPr>
            <p:ph type="sldNum" sz="quarter" idx="4"/>
          </p:nvPr>
        </p:nvSpPr>
        <p:spPr/>
        <p:txBody>
          <a:bodyPr/>
          <a:lstStyle/>
          <a:p>
            <a:fld id="{FB3508C7-2FE0-4945-9CBD-863E05F850D2}" type="slidenum">
              <a:rPr lang="ja-JP" altLang="en-US" smtClean="0"/>
              <a:pPr/>
              <a:t>1</a:t>
            </a:fld>
            <a:endParaRPr lang="ja-JP" altLang="en-US"/>
          </a:p>
        </p:txBody>
      </p:sp>
      <p:sp>
        <p:nvSpPr>
          <p:cNvPr id="4" name="角丸四角形 3">
            <a:extLst>
              <a:ext uri="{FF2B5EF4-FFF2-40B4-BE49-F238E27FC236}">
                <a16:creationId xmlns:a16="http://schemas.microsoft.com/office/drawing/2014/main" id="{7E1405BC-5850-0F46-43C2-B634D5AE26F5}"/>
              </a:ext>
            </a:extLst>
          </p:cNvPr>
          <p:cNvSpPr/>
          <p:nvPr/>
        </p:nvSpPr>
        <p:spPr bwMode="auto">
          <a:xfrm>
            <a:off x="570812" y="1710348"/>
            <a:ext cx="5231320" cy="576000"/>
          </a:xfrm>
          <a:prstGeom prst="roundRect">
            <a:avLst/>
          </a:prstGeom>
          <a:solidFill>
            <a:srgbClr val="96BDDB"/>
          </a:solidFill>
          <a:ln w="6350">
            <a:solidFill>
              <a:schemeClr val="tx1"/>
            </a:solidFill>
          </a:ln>
          <a:effectLst/>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lvl="0" algn="ctr">
              <a:spcAft>
                <a:spcPts val="900"/>
              </a:spcAft>
            </a:pPr>
            <a:r>
              <a:rPr lang="ja-JP" altLang="en-US" sz="2400">
                <a:solidFill>
                  <a:srgbClr val="000000"/>
                </a:solidFill>
                <a:latin typeface="MS PGothic" panose="020B0600070205080204" pitchFamily="34" charset="-128"/>
                <a:ea typeface="MS PGothic" panose="020B0600070205080204" pitchFamily="34" charset="-128"/>
                <a:cs typeface="ＭＳ Ｐゴシック" panose="020B0600070205080204" pitchFamily="34" charset="-128"/>
              </a:rPr>
              <a:t>施策</a:t>
            </a:r>
            <a:r>
              <a:rPr lang="ja-JP" altLang="en-US" sz="2400">
                <a:solidFill>
                  <a:srgbClr val="000000"/>
                </a:solidFill>
                <a:effectLst/>
                <a:latin typeface="MS PGothic" panose="020B0600070205080204" pitchFamily="34" charset="-128"/>
                <a:ea typeface="MS PGothic" panose="020B0600070205080204" pitchFamily="34" charset="-128"/>
                <a:cs typeface="ＭＳ Ｐゴシック" panose="020B0600070205080204" pitchFamily="34" charset="-128"/>
              </a:rPr>
              <a:t>①</a:t>
            </a:r>
            <a:r>
              <a:rPr lang="ja-JP" altLang="ja-JP" sz="2400">
                <a:solidFill>
                  <a:srgbClr val="000000"/>
                </a:solidFill>
                <a:effectLst/>
                <a:latin typeface="MS PGothic" panose="020B0600070205080204" pitchFamily="34" charset="-128"/>
                <a:ea typeface="MS PGothic" panose="020B0600070205080204" pitchFamily="34" charset="-128"/>
                <a:cs typeface="ＭＳ Ｐゴシック" panose="020B0600070205080204" pitchFamily="34" charset="-128"/>
              </a:rPr>
              <a:t>マテリアルリサイクル率の向上</a:t>
            </a:r>
          </a:p>
        </p:txBody>
      </p:sp>
      <p:sp>
        <p:nvSpPr>
          <p:cNvPr id="5" name="テキスト ボックス 4">
            <a:extLst>
              <a:ext uri="{FF2B5EF4-FFF2-40B4-BE49-F238E27FC236}">
                <a16:creationId xmlns:a16="http://schemas.microsoft.com/office/drawing/2014/main" id="{35C72737-43BE-F9FE-7BAE-E7E454E2B17B}"/>
              </a:ext>
            </a:extLst>
          </p:cNvPr>
          <p:cNvSpPr txBox="1"/>
          <p:nvPr/>
        </p:nvSpPr>
        <p:spPr>
          <a:xfrm>
            <a:off x="735581" y="2417558"/>
            <a:ext cx="8334150" cy="3693319"/>
          </a:xfrm>
          <a:prstGeom prst="rect">
            <a:avLst/>
          </a:prstGeom>
          <a:noFill/>
        </p:spPr>
        <p:txBody>
          <a:bodyPr wrap="square" lIns="91440" tIns="45720" rIns="91440" bIns="45720" anchor="t">
            <a:spAutoFit/>
          </a:bodyPr>
          <a:lstStyle/>
          <a:p>
            <a:r>
              <a:rPr lang="en-US" altLang="ja-JP">
                <a:latin typeface="MS PGothic"/>
                <a:ea typeface="MS PGothic"/>
              </a:rPr>
              <a:t>[</a:t>
            </a:r>
            <a:r>
              <a:rPr lang="ja-JP" altLang="en-US">
                <a:latin typeface="MS PGothic"/>
                <a:ea typeface="MS PGothic"/>
              </a:rPr>
              <a:t>実行内容</a:t>
            </a:r>
            <a:r>
              <a:rPr lang="en-US" altLang="ja-JP">
                <a:latin typeface="MS PGothic"/>
                <a:ea typeface="MS PGothic"/>
              </a:rPr>
              <a:t>]</a:t>
            </a:r>
          </a:p>
          <a:p>
            <a:pPr marL="171450" indent="-171450">
              <a:buFont typeface="Arial" panose="020B0604020202020204" pitchFamily="34" charset="0"/>
              <a:buChar char="•"/>
            </a:pPr>
            <a:r>
              <a:rPr lang="ja-JP" altLang="en-US">
                <a:latin typeface="MS PGothic"/>
                <a:ea typeface="MS PGothic"/>
              </a:rPr>
              <a:t>デポジット制を導入したリサイクルステーションの拡充</a:t>
            </a:r>
            <a:r>
              <a:rPr lang="en-US" altLang="ja-JP">
                <a:latin typeface="MS PGothic"/>
                <a:ea typeface="MS PGothic"/>
              </a:rPr>
              <a:t> </a:t>
            </a:r>
          </a:p>
          <a:p>
            <a:pPr marL="171450" indent="-171450">
              <a:buFont typeface="Arial" panose="020B0604020202020204" pitchFamily="34" charset="0"/>
              <a:buChar char="•"/>
            </a:pPr>
            <a:r>
              <a:rPr lang="ja-JP" altLang="en-US">
                <a:latin typeface="MS PGothic"/>
                <a:ea typeface="MS PGothic"/>
              </a:rPr>
              <a:t>リサイクル品の公共物への還元</a:t>
            </a:r>
            <a:r>
              <a:rPr lang="en-US" altLang="ja-JP">
                <a:latin typeface="MS PGothic"/>
                <a:ea typeface="MS PGothic"/>
              </a:rPr>
              <a:t> (ex. </a:t>
            </a:r>
            <a:r>
              <a:rPr lang="ja-JP" altLang="en-US">
                <a:latin typeface="MS PGothic"/>
                <a:ea typeface="MS PGothic"/>
              </a:rPr>
              <a:t>ベンチ、花壇</a:t>
            </a:r>
            <a:r>
              <a:rPr lang="en-US" altLang="ja-JP">
                <a:latin typeface="MS PGothic"/>
                <a:ea typeface="MS PGothic"/>
              </a:rPr>
              <a:t>)</a:t>
            </a:r>
          </a:p>
          <a:p>
            <a:pPr marL="171450" indent="-171450">
              <a:buFont typeface="Arial" panose="020B0604020202020204" pitchFamily="34" charset="0"/>
              <a:buChar char="•"/>
            </a:pPr>
            <a:r>
              <a:rPr lang="ja-JP" altLang="en-US">
                <a:latin typeface="MS PGothic"/>
                <a:ea typeface="MS PGothic"/>
              </a:rPr>
              <a:t>スーパーと連動してプラスチック食品トレー等の回収率・原材料統一</a:t>
            </a:r>
            <a:r>
              <a:rPr lang="en-US" altLang="ja-JP">
                <a:latin typeface="MS PGothic"/>
                <a:ea typeface="MS PGothic"/>
              </a:rPr>
              <a:t> (</a:t>
            </a:r>
            <a:r>
              <a:rPr lang="ja-JP" altLang="en-US">
                <a:latin typeface="MS PGothic"/>
                <a:ea typeface="MS PGothic"/>
              </a:rPr>
              <a:t>企業への補助金</a:t>
            </a:r>
            <a:r>
              <a:rPr lang="en-US" altLang="ja-JP">
                <a:latin typeface="MS PGothic"/>
                <a:ea typeface="MS PGothic"/>
              </a:rPr>
              <a:t>or</a:t>
            </a:r>
            <a:r>
              <a:rPr lang="ja-JP" altLang="en-US">
                <a:latin typeface="MS PGothic"/>
                <a:ea typeface="MS PGothic"/>
              </a:rPr>
              <a:t>購入者への割引</a:t>
            </a:r>
            <a:r>
              <a:rPr lang="en-US" altLang="ja-JP">
                <a:latin typeface="MS PGothic"/>
                <a:ea typeface="MS PGothic"/>
              </a:rPr>
              <a:t>)</a:t>
            </a:r>
          </a:p>
          <a:p>
            <a:pPr marL="171450" indent="-171450">
              <a:buFont typeface="Arial" panose="020B0604020202020204" pitchFamily="34" charset="0"/>
              <a:buChar char="•"/>
            </a:pPr>
            <a:r>
              <a:rPr lang="ja-JP" altLang="en-US">
                <a:latin typeface="MS PGothic"/>
                <a:ea typeface="MS PGothic"/>
              </a:rPr>
              <a:t>いつでもどこでも資源を回収できる仕組み作り</a:t>
            </a:r>
            <a:r>
              <a:rPr lang="en-US" altLang="ja-JP">
                <a:latin typeface="MS PGothic"/>
                <a:ea typeface="MS PGothic"/>
              </a:rPr>
              <a:t> (</a:t>
            </a:r>
            <a:r>
              <a:rPr lang="ja-JP" altLang="en-US">
                <a:latin typeface="MS PGothic"/>
                <a:ea typeface="MS PGothic"/>
              </a:rPr>
              <a:t>街に溶け込むゴミ箱作り</a:t>
            </a:r>
            <a:r>
              <a:rPr lang="en-US" altLang="ja-JP">
                <a:latin typeface="MS PGothic"/>
                <a:ea typeface="MS PGothic"/>
              </a:rPr>
              <a:t>)</a:t>
            </a:r>
          </a:p>
          <a:p>
            <a:r>
              <a:rPr lang="en-US" altLang="ja-JP">
                <a:latin typeface="MS PGothic"/>
                <a:ea typeface="MS PGothic"/>
              </a:rPr>
              <a:t>[</a:t>
            </a:r>
            <a:r>
              <a:rPr lang="ja-JP" altLang="en-US">
                <a:latin typeface="MS PGothic"/>
                <a:ea typeface="MS PGothic"/>
              </a:rPr>
              <a:t>想定する協力団体</a:t>
            </a:r>
            <a:r>
              <a:rPr lang="en-US" altLang="ja-JP">
                <a:latin typeface="MS PGothic"/>
                <a:ea typeface="MS PGothic"/>
              </a:rPr>
              <a:t>]</a:t>
            </a:r>
          </a:p>
          <a:p>
            <a:r>
              <a:rPr lang="en-US" altLang="ja-JP" err="1">
                <a:latin typeface="MS PGothic"/>
                <a:ea typeface="MS PGothic"/>
              </a:rPr>
              <a:t>イオン、旭化成</a:t>
            </a:r>
            <a:endParaRPr lang="en-US" altLang="ja-JP">
              <a:latin typeface="MS PGothic"/>
              <a:ea typeface="MS PGothic"/>
            </a:endParaRPr>
          </a:p>
          <a:p>
            <a:r>
              <a:rPr lang="en-US" altLang="ja-JP">
                <a:latin typeface="MS PGothic"/>
                <a:ea typeface="MS PGothic"/>
              </a:rPr>
              <a:t>[</a:t>
            </a:r>
            <a:r>
              <a:rPr lang="ja-JP" altLang="en-US">
                <a:latin typeface="MS PGothic"/>
                <a:ea typeface="MS PGothic"/>
              </a:rPr>
              <a:t>住んでいる方々の得るメリット</a:t>
            </a:r>
            <a:r>
              <a:rPr lang="en-US" altLang="ja-JP">
                <a:latin typeface="MS PGothic"/>
                <a:ea typeface="MS PGothic"/>
              </a:rPr>
              <a:t>]</a:t>
            </a:r>
          </a:p>
          <a:p>
            <a:r>
              <a:rPr lang="ja-JP" altLang="en-US"/>
              <a:t>景観維持、土地の価値アップ</a:t>
            </a:r>
          </a:p>
          <a:p>
            <a:r>
              <a:rPr lang="ja-JP" altLang="en-US">
                <a:latin typeface="メイリオ"/>
                <a:ea typeface="メイリオ"/>
              </a:rPr>
              <a:t>複雑化した分別やごみ捨てのルールによる住人間トラブル回避</a:t>
            </a:r>
          </a:p>
          <a:p>
            <a:r>
              <a:rPr lang="ja-JP" altLang="en-US">
                <a:latin typeface="MS PGothic" panose="020B0600070205080204" pitchFamily="34" charset="-128"/>
                <a:ea typeface="MS PGothic" panose="020B0600070205080204" pitchFamily="34" charset="-128"/>
              </a:rPr>
              <a:t>公園遊具の拡充</a:t>
            </a:r>
            <a:endParaRPr lang="en-US" altLang="ja-JP">
              <a:latin typeface="MS PGothic" panose="020B0600070205080204" pitchFamily="34" charset="-128"/>
              <a:ea typeface="MS PGothic" panose="020B0600070205080204" pitchFamily="34" charset="-128"/>
            </a:endParaRPr>
          </a:p>
          <a:p>
            <a:r>
              <a:rPr lang="ja-JP" altLang="en-US">
                <a:latin typeface="MS PGothic" panose="020B0600070205080204" pitchFamily="34" charset="-128"/>
                <a:ea typeface="MS PGothic" panose="020B0600070205080204" pitchFamily="34" charset="-128"/>
              </a:rPr>
              <a:t>誇りの持てる住む場所への革新</a:t>
            </a:r>
          </a:p>
        </p:txBody>
      </p:sp>
      <p:sp>
        <p:nvSpPr>
          <p:cNvPr id="6" name="テキスト ボックス 5">
            <a:extLst>
              <a:ext uri="{FF2B5EF4-FFF2-40B4-BE49-F238E27FC236}">
                <a16:creationId xmlns:a16="http://schemas.microsoft.com/office/drawing/2014/main" id="{216D907B-97D7-70AC-3E55-283F316C3001}"/>
              </a:ext>
            </a:extLst>
          </p:cNvPr>
          <p:cNvSpPr txBox="1"/>
          <p:nvPr/>
        </p:nvSpPr>
        <p:spPr>
          <a:xfrm>
            <a:off x="376359" y="6195557"/>
            <a:ext cx="9161482" cy="523220"/>
          </a:xfrm>
          <a:prstGeom prst="rect">
            <a:avLst/>
          </a:prstGeom>
          <a:noFill/>
        </p:spPr>
        <p:txBody>
          <a:bodyPr wrap="none" rtlCol="0">
            <a:spAutoFit/>
          </a:bodyPr>
          <a:lstStyle/>
          <a:p>
            <a:r>
              <a:rPr lang="en-US" altLang="ja-JP" sz="2800"/>
              <a:t>〜</a:t>
            </a:r>
            <a:r>
              <a:rPr lang="ja-JP" altLang="en-US" sz="2800"/>
              <a:t>リサイクルが当たり前なものづくり、まちづくりへ</a:t>
            </a:r>
            <a:r>
              <a:rPr lang="en-US" altLang="ja-JP" sz="2800"/>
              <a:t>〜</a:t>
            </a:r>
            <a:endParaRPr kumimoji="1" lang="ja-JP" altLang="en-US" sz="2800"/>
          </a:p>
        </p:txBody>
      </p:sp>
      <p:sp>
        <p:nvSpPr>
          <p:cNvPr id="7" name="テキスト ボックス 6">
            <a:extLst>
              <a:ext uri="{FF2B5EF4-FFF2-40B4-BE49-F238E27FC236}">
                <a16:creationId xmlns:a16="http://schemas.microsoft.com/office/drawing/2014/main" id="{CA010A9E-7A17-09A5-79B6-7890408A8913}"/>
              </a:ext>
            </a:extLst>
          </p:cNvPr>
          <p:cNvSpPr txBox="1"/>
          <p:nvPr/>
        </p:nvSpPr>
        <p:spPr>
          <a:xfrm>
            <a:off x="-3019168" y="-1235310"/>
            <a:ext cx="2954655" cy="1477328"/>
          </a:xfrm>
          <a:prstGeom prst="rect">
            <a:avLst/>
          </a:prstGeom>
          <a:noFill/>
        </p:spPr>
        <p:txBody>
          <a:bodyPr wrap="none" rtlCol="0">
            <a:spAutoFit/>
          </a:bodyPr>
          <a:lstStyle/>
          <a:p>
            <a:r>
              <a:rPr kumimoji="1" lang="ja-JP" altLang="en-US"/>
              <a:t>名古屋市の現状</a:t>
            </a:r>
            <a:endParaRPr lang="en-US" altLang="ja-JP"/>
          </a:p>
          <a:p>
            <a:r>
              <a:rPr lang="ja-JP" altLang="en-US"/>
              <a:t>毎年の生産量</a:t>
            </a:r>
            <a:endParaRPr kumimoji="1" lang="en-US" altLang="ja-JP"/>
          </a:p>
          <a:p>
            <a:r>
              <a:rPr kumimoji="1" lang="ja-JP" altLang="en-US"/>
              <a:t>リサイクル率や廃品回収率</a:t>
            </a:r>
            <a:endParaRPr kumimoji="1" lang="en-US" altLang="ja-JP"/>
          </a:p>
          <a:p>
            <a:endParaRPr kumimoji="1" lang="en-US" altLang="ja-JP"/>
          </a:p>
          <a:p>
            <a:endParaRPr kumimoji="1" lang="en-US" altLang="ja-JP"/>
          </a:p>
        </p:txBody>
      </p:sp>
      <p:sp>
        <p:nvSpPr>
          <p:cNvPr id="12" name="テキスト ボックス 11">
            <a:extLst>
              <a:ext uri="{FF2B5EF4-FFF2-40B4-BE49-F238E27FC236}">
                <a16:creationId xmlns:a16="http://schemas.microsoft.com/office/drawing/2014/main" id="{DDEEAE4B-157E-2BCE-F1BF-D21457988AB3}"/>
              </a:ext>
            </a:extLst>
          </p:cNvPr>
          <p:cNvSpPr txBox="1"/>
          <p:nvPr/>
        </p:nvSpPr>
        <p:spPr>
          <a:xfrm>
            <a:off x="739036" y="-684056"/>
            <a:ext cx="6859570" cy="369332"/>
          </a:xfrm>
          <a:prstGeom prst="rect">
            <a:avLst/>
          </a:prstGeom>
          <a:noFill/>
        </p:spPr>
        <p:txBody>
          <a:bodyPr wrap="none" rtlCol="0">
            <a:spAutoFit/>
          </a:bodyPr>
          <a:lstStyle/>
          <a:p>
            <a:r>
              <a:rPr lang="ja-JP" altLang="en-US"/>
              <a:t>ものづくり</a:t>
            </a:r>
            <a:r>
              <a:rPr lang="en-US" altLang="ja-JP"/>
              <a:t>No1</a:t>
            </a:r>
            <a:r>
              <a:rPr lang="ja-JP" altLang="en-US"/>
              <a:t>、リサイクル率は最下位、大量消費地の責任を</a:t>
            </a:r>
            <a:endParaRPr kumimoji="1" lang="ja-JP" altLang="en-US"/>
          </a:p>
        </p:txBody>
      </p:sp>
      <p:pic>
        <p:nvPicPr>
          <p:cNvPr id="1026" name="Picture 2" descr="ごみ総排出量、最終処分量、リサイクル率の推移">
            <a:extLst>
              <a:ext uri="{FF2B5EF4-FFF2-40B4-BE49-F238E27FC236}">
                <a16:creationId xmlns:a16="http://schemas.microsoft.com/office/drawing/2014/main" id="{7ADF0BD5-DA6A-75FF-3D91-AEFAA4735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7267" y="735050"/>
            <a:ext cx="4037369" cy="3699698"/>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3" descr="グラフ, 棒グラフ&#10;&#10;説明は自動で生成されたものです">
            <a:extLst>
              <a:ext uri="{FF2B5EF4-FFF2-40B4-BE49-F238E27FC236}">
                <a16:creationId xmlns:a16="http://schemas.microsoft.com/office/drawing/2014/main" id="{BA3B6096-5236-CAC4-6DAD-AAF47FF4E898}"/>
              </a:ext>
            </a:extLst>
          </p:cNvPr>
          <p:cNvPicPr>
            <a:picLocks noChangeAspect="1"/>
          </p:cNvPicPr>
          <p:nvPr/>
        </p:nvPicPr>
        <p:blipFill>
          <a:blip r:embed="rId4"/>
          <a:stretch>
            <a:fillRect/>
          </a:stretch>
        </p:blipFill>
        <p:spPr>
          <a:xfrm>
            <a:off x="5894284" y="672767"/>
            <a:ext cx="3850799" cy="1828191"/>
          </a:xfrm>
          <a:prstGeom prst="rect">
            <a:avLst/>
          </a:prstGeom>
        </p:spPr>
      </p:pic>
      <p:sp>
        <p:nvSpPr>
          <p:cNvPr id="18" name="テキスト ボックス 17">
            <a:extLst>
              <a:ext uri="{FF2B5EF4-FFF2-40B4-BE49-F238E27FC236}">
                <a16:creationId xmlns:a16="http://schemas.microsoft.com/office/drawing/2014/main" id="{BBC2CF73-4395-9A6A-0DFF-F43CFC76ED4A}"/>
              </a:ext>
            </a:extLst>
          </p:cNvPr>
          <p:cNvSpPr txBox="1"/>
          <p:nvPr/>
        </p:nvSpPr>
        <p:spPr>
          <a:xfrm>
            <a:off x="310903" y="156755"/>
            <a:ext cx="929613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800">
                <a:latin typeface="Arial"/>
                <a:ea typeface="+mn-lt"/>
                <a:cs typeface="Arial"/>
              </a:rPr>
              <a:t>～マテリアルリサイクルで誇りのあるまち名古屋市へ～</a:t>
            </a:r>
            <a:endParaRPr lang="ja-JP" sz="2800"/>
          </a:p>
        </p:txBody>
      </p:sp>
      <p:sp>
        <p:nvSpPr>
          <p:cNvPr id="20" name="テキスト ボックス 19">
            <a:extLst>
              <a:ext uri="{FF2B5EF4-FFF2-40B4-BE49-F238E27FC236}">
                <a16:creationId xmlns:a16="http://schemas.microsoft.com/office/drawing/2014/main" id="{A701153D-D95D-C915-0F7E-BB2BE3CBEF43}"/>
              </a:ext>
            </a:extLst>
          </p:cNvPr>
          <p:cNvSpPr txBox="1"/>
          <p:nvPr/>
        </p:nvSpPr>
        <p:spPr>
          <a:xfrm>
            <a:off x="441118" y="553984"/>
            <a:ext cx="523701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a:t>名古屋市の資源分別率</a:t>
            </a:r>
          </a:p>
          <a:p>
            <a:pPr algn="l"/>
            <a:r>
              <a:rPr lang="ja-JP" altLang="en-US"/>
              <a:t>平成11年（ゴミ非常事態宣言時）：18．8％</a:t>
            </a:r>
            <a:endParaRPr lang="ja-JP"/>
          </a:p>
          <a:p>
            <a:r>
              <a:rPr lang="ja-JP" altLang="en-US"/>
              <a:t>過去23年の最高値：36．4％</a:t>
            </a:r>
          </a:p>
          <a:p>
            <a:r>
              <a:rPr lang="ja-JP" altLang="en-US"/>
              <a:t>令和2年：29．0％（資源分別量はワースト3位）</a:t>
            </a:r>
          </a:p>
        </p:txBody>
      </p:sp>
    </p:spTree>
    <p:extLst>
      <p:ext uri="{BB962C8B-B14F-4D97-AF65-F5344CB8AC3E}">
        <p14:creationId xmlns:p14="http://schemas.microsoft.com/office/powerpoint/2010/main" val="2467916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A6D35F-7C2A-B4AD-F2B4-5B47D6164DE3}"/>
              </a:ext>
            </a:extLst>
          </p:cNvPr>
          <p:cNvSpPr>
            <a:spLocks noGrp="1"/>
          </p:cNvSpPr>
          <p:nvPr>
            <p:ph type="title"/>
          </p:nvPr>
        </p:nvSpPr>
        <p:spPr>
          <a:xfrm>
            <a:off x="437197" y="6424221"/>
            <a:ext cx="9442123" cy="430410"/>
          </a:xfrm>
        </p:spPr>
        <p:txBody>
          <a:bodyPr/>
          <a:lstStyle/>
          <a:p>
            <a:pPr>
              <a:spcBef>
                <a:spcPts val="0"/>
              </a:spcBef>
            </a:pPr>
            <a:r>
              <a:rPr lang="ja-JP" altLang="en-US" sz="2800"/>
              <a:t>→食品ロスを削減すると同時に、名古屋市の経済も回せる</a:t>
            </a:r>
            <a:endParaRPr lang="ja-JP"/>
          </a:p>
        </p:txBody>
      </p:sp>
      <p:sp>
        <p:nvSpPr>
          <p:cNvPr id="3" name="スライド番号プレースホルダー 2">
            <a:extLst>
              <a:ext uri="{FF2B5EF4-FFF2-40B4-BE49-F238E27FC236}">
                <a16:creationId xmlns:a16="http://schemas.microsoft.com/office/drawing/2014/main" id="{02285CD4-F3BE-8E3C-EAE7-0B1E8F072FED}"/>
              </a:ext>
            </a:extLst>
          </p:cNvPr>
          <p:cNvSpPr>
            <a:spLocks noGrp="1"/>
          </p:cNvSpPr>
          <p:nvPr>
            <p:ph type="sldNum" sz="quarter" idx="4"/>
          </p:nvPr>
        </p:nvSpPr>
        <p:spPr/>
        <p:txBody>
          <a:bodyPr/>
          <a:lstStyle/>
          <a:p>
            <a:fld id="{FB3508C7-2FE0-4945-9CBD-863E05F850D2}" type="slidenum">
              <a:rPr lang="ja-JP" altLang="en-US" smtClean="0"/>
              <a:pPr/>
              <a:t>2</a:t>
            </a:fld>
            <a:endParaRPr lang="ja-JP" altLang="en-US"/>
          </a:p>
        </p:txBody>
      </p:sp>
      <p:sp>
        <p:nvSpPr>
          <p:cNvPr id="4" name="角丸四角形 3">
            <a:extLst>
              <a:ext uri="{FF2B5EF4-FFF2-40B4-BE49-F238E27FC236}">
                <a16:creationId xmlns:a16="http://schemas.microsoft.com/office/drawing/2014/main" id="{B859EEC8-D04E-BD59-D9D8-4482BC553F15}"/>
              </a:ext>
            </a:extLst>
          </p:cNvPr>
          <p:cNvSpPr/>
          <p:nvPr/>
        </p:nvSpPr>
        <p:spPr bwMode="auto">
          <a:xfrm>
            <a:off x="476972" y="2568352"/>
            <a:ext cx="5345697" cy="406184"/>
          </a:xfrm>
          <a:prstGeom prst="roundRect">
            <a:avLst/>
          </a:prstGeom>
          <a:solidFill>
            <a:srgbClr val="96BDDB"/>
          </a:solidFill>
          <a:ln w="6350">
            <a:solidFill>
              <a:schemeClr val="tx1"/>
            </a:solidFill>
          </a:ln>
          <a:effectLst/>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lvl="0" algn="ctr">
              <a:spcAft>
                <a:spcPts val="900"/>
              </a:spcAft>
            </a:pPr>
            <a:r>
              <a:rPr lang="ja-JP" altLang="en-US" sz="2400">
                <a:solidFill>
                  <a:srgbClr val="000000"/>
                </a:solidFill>
                <a:latin typeface="MS PGothic"/>
                <a:ea typeface="MS PGothic"/>
                <a:cs typeface="ＭＳ Ｐゴシック" panose="020B0600070205080204" pitchFamily="34" charset="-128"/>
              </a:rPr>
              <a:t>施策②食品ロスによる損失を少なくする</a:t>
            </a:r>
            <a:endParaRPr lang="ja-JP" altLang="en-US" sz="2400">
              <a:solidFill>
                <a:srgbClr val="000000"/>
              </a:solidFill>
              <a:latin typeface="MS PGothic"/>
              <a:ea typeface="MS PGothic"/>
            </a:endParaRPr>
          </a:p>
        </p:txBody>
      </p:sp>
      <p:sp>
        <p:nvSpPr>
          <p:cNvPr id="5" name="テキスト ボックス 4">
            <a:extLst>
              <a:ext uri="{FF2B5EF4-FFF2-40B4-BE49-F238E27FC236}">
                <a16:creationId xmlns:a16="http://schemas.microsoft.com/office/drawing/2014/main" id="{B186B882-E9B1-48E3-CC3F-9004B5E503C4}"/>
              </a:ext>
            </a:extLst>
          </p:cNvPr>
          <p:cNvSpPr txBox="1"/>
          <p:nvPr/>
        </p:nvSpPr>
        <p:spPr>
          <a:xfrm>
            <a:off x="480621" y="2969340"/>
            <a:ext cx="8450294" cy="3416320"/>
          </a:xfrm>
          <a:prstGeom prst="rect">
            <a:avLst/>
          </a:prstGeom>
          <a:noFill/>
        </p:spPr>
        <p:txBody>
          <a:bodyPr wrap="square" lIns="91440" tIns="45720" rIns="91440" bIns="45720" anchor="t">
            <a:spAutoFit/>
          </a:bodyPr>
          <a:lstStyle/>
          <a:p>
            <a:r>
              <a:rPr lang="en-US" altLang="ja-JP">
                <a:latin typeface="MS PGothic"/>
                <a:ea typeface="MS PGothic"/>
              </a:rPr>
              <a:t>[</a:t>
            </a:r>
            <a:r>
              <a:rPr lang="ja-JP" altLang="en-US">
                <a:latin typeface="MS PGothic"/>
                <a:ea typeface="MS PGothic"/>
              </a:rPr>
              <a:t>実行内容</a:t>
            </a:r>
            <a:r>
              <a:rPr lang="en-US" altLang="ja-JP">
                <a:latin typeface="MS PGothic"/>
                <a:ea typeface="MS PGothic"/>
              </a:rPr>
              <a:t>]</a:t>
            </a:r>
          </a:p>
          <a:p>
            <a:pPr marL="171450" indent="-171450">
              <a:buFont typeface="Arial" panose="020B0604020202020204" pitchFamily="34" charset="0"/>
              <a:buChar char="•"/>
            </a:pPr>
            <a:r>
              <a:rPr lang="ja-JP" altLang="en-US">
                <a:solidFill>
                  <a:srgbClr val="4D4D4D"/>
                </a:solidFill>
                <a:latin typeface="MS PGothic"/>
                <a:ea typeface="MS PGothic"/>
                <a:cs typeface="メイリオ" pitchFamily="50" charset="-128"/>
              </a:rPr>
              <a:t>食品小売業からの廃棄量</a:t>
            </a:r>
            <a:r>
              <a:rPr lang="en-US" altLang="ja-JP" err="1">
                <a:solidFill>
                  <a:srgbClr val="4D4D4D"/>
                </a:solidFill>
                <a:latin typeface="MS PGothic"/>
                <a:ea typeface="MS PGothic"/>
                <a:cs typeface="メイリオ" pitchFamily="50" charset="-128"/>
              </a:rPr>
              <a:t>を減らす</a:t>
            </a:r>
            <a:endParaRPr lang="ja-JP" altLang="en-US" err="1">
              <a:solidFill>
                <a:srgbClr val="4D4D4D"/>
              </a:solidFill>
              <a:latin typeface="MS PGothic"/>
              <a:ea typeface="MS PGothic"/>
              <a:cs typeface="メイリオ" pitchFamily="50" charset="-128"/>
            </a:endParaRPr>
          </a:p>
          <a:p>
            <a:pPr marL="171450" indent="-171450">
              <a:buFont typeface="Arial" panose="020B0604020202020204" pitchFamily="34" charset="0"/>
              <a:buChar char="•"/>
            </a:pPr>
            <a:r>
              <a:rPr lang="ja-JP" altLang="en-US">
                <a:solidFill>
                  <a:srgbClr val="4D4D4D"/>
                </a:solidFill>
                <a:latin typeface="MS PGothic"/>
                <a:ea typeface="MS PGothic"/>
                <a:cs typeface="メイリオ" pitchFamily="50" charset="-128"/>
              </a:rPr>
              <a:t>各お店の商品を一つのサイトで見える化</a:t>
            </a:r>
            <a:r>
              <a:rPr lang="en-US" altLang="ja-JP">
                <a:solidFill>
                  <a:srgbClr val="4D4D4D"/>
                </a:solidFill>
                <a:latin typeface="MS PGothic"/>
                <a:ea typeface="MS PGothic"/>
                <a:cs typeface="メイリオ" pitchFamily="50" charset="-128"/>
              </a:rPr>
              <a:t> (POS</a:t>
            </a:r>
            <a:r>
              <a:rPr lang="ja-JP" altLang="en-US">
                <a:solidFill>
                  <a:srgbClr val="4D4D4D"/>
                </a:solidFill>
                <a:latin typeface="MS PGothic"/>
                <a:ea typeface="MS PGothic"/>
                <a:cs typeface="メイリオ" pitchFamily="50" charset="-128"/>
              </a:rPr>
              <a:t>システムの活用</a:t>
            </a:r>
            <a:r>
              <a:rPr lang="en-US" altLang="ja-JP">
                <a:solidFill>
                  <a:srgbClr val="4D4D4D"/>
                </a:solidFill>
                <a:latin typeface="MS PGothic"/>
                <a:ea typeface="MS PGothic"/>
                <a:cs typeface="メイリオ" pitchFamily="50" charset="-128"/>
              </a:rPr>
              <a:t>)</a:t>
            </a:r>
          </a:p>
          <a:p>
            <a:endParaRPr lang="en-US" altLang="ja-JP">
              <a:latin typeface="MS PGothic" panose="020B0600070205080204" pitchFamily="34" charset="-128"/>
              <a:ea typeface="MS PGothic" panose="020B0600070205080204" pitchFamily="34" charset="-128"/>
            </a:endParaRPr>
          </a:p>
          <a:p>
            <a:r>
              <a:rPr lang="en-US" altLang="ja-JP">
                <a:latin typeface="MS PGothic"/>
                <a:ea typeface="MS PGothic"/>
              </a:rPr>
              <a:t>[</a:t>
            </a:r>
            <a:r>
              <a:rPr lang="ja-JP" altLang="en-US">
                <a:latin typeface="MS PGothic"/>
                <a:ea typeface="MS PGothic"/>
              </a:rPr>
              <a:t>想定する協力団体</a:t>
            </a:r>
            <a:r>
              <a:rPr lang="en-US" altLang="ja-JP">
                <a:latin typeface="MS PGothic"/>
                <a:ea typeface="MS PGothic"/>
              </a:rPr>
              <a:t>]</a:t>
            </a:r>
          </a:p>
          <a:p>
            <a:r>
              <a:rPr lang="ja-JP" altLang="en-US">
                <a:solidFill>
                  <a:srgbClr val="4D4D4D"/>
                </a:solidFill>
                <a:latin typeface="MS PGothic"/>
                <a:ea typeface="MS PGothic"/>
                <a:cs typeface="メイリオ" pitchFamily="50" charset="-128"/>
              </a:rPr>
              <a:t>小売店、個人商店（持ち帰り商品のあるお店が対象）</a:t>
            </a:r>
            <a:endParaRPr lang="ja-JP" altLang="en-US">
              <a:solidFill>
                <a:srgbClr val="4D4D4D"/>
              </a:solidFill>
              <a:latin typeface="MS PGothic" panose="020B0600070205080204" pitchFamily="34" charset="-128"/>
              <a:ea typeface="MS PGothic" panose="020B0600070205080204" pitchFamily="34" charset="-128"/>
              <a:cs typeface="メイリオ" pitchFamily="50" charset="-128"/>
            </a:endParaRPr>
          </a:p>
          <a:p>
            <a:endParaRPr lang="ja-JP" altLang="en-US">
              <a:solidFill>
                <a:srgbClr val="4D4D4D"/>
              </a:solidFill>
              <a:latin typeface="MS PGothic"/>
              <a:ea typeface="MS PGothic"/>
            </a:endParaRPr>
          </a:p>
          <a:p>
            <a:r>
              <a:rPr lang="en-US" altLang="ja-JP">
                <a:latin typeface="MS PGothic"/>
                <a:ea typeface="MS PGothic"/>
              </a:rPr>
              <a:t>[</a:t>
            </a:r>
            <a:r>
              <a:rPr lang="en-US" altLang="ja-JP" err="1">
                <a:latin typeface="MS PGothic"/>
                <a:ea typeface="MS PGothic"/>
              </a:rPr>
              <a:t>得られる</a:t>
            </a:r>
            <a:r>
              <a:rPr lang="ja-JP" altLang="en-US">
                <a:latin typeface="MS PGothic"/>
                <a:ea typeface="MS PGothic"/>
              </a:rPr>
              <a:t>メリット</a:t>
            </a:r>
            <a:r>
              <a:rPr lang="en-US" altLang="ja-JP">
                <a:latin typeface="MS PGothic"/>
                <a:ea typeface="MS PGothic"/>
              </a:rPr>
              <a:t>]</a:t>
            </a:r>
          </a:p>
          <a:p>
            <a:pPr marL="171450" indent="-171450">
              <a:buFont typeface="Arial" panose="020B0604020202020204" pitchFamily="34" charset="0"/>
              <a:buChar char="•"/>
            </a:pPr>
            <a:r>
              <a:rPr lang="ja-JP" altLang="en-US">
                <a:solidFill>
                  <a:srgbClr val="4D4D4D"/>
                </a:solidFill>
                <a:latin typeface="MS PGothic"/>
                <a:ea typeface="MS PGothic"/>
                <a:cs typeface="メイリオ" pitchFamily="50" charset="-128"/>
              </a:rPr>
              <a:t>来店前に、どのお店にどの商品がどれだけあるのかが分かる</a:t>
            </a:r>
          </a:p>
          <a:p>
            <a:pPr marL="171450" indent="-171450">
              <a:buFont typeface="Arial" panose="020B0604020202020204" pitchFamily="34" charset="0"/>
              <a:buChar char="•"/>
            </a:pPr>
            <a:r>
              <a:rPr lang="ja-JP" altLang="en-US">
                <a:solidFill>
                  <a:srgbClr val="4D4D4D"/>
                </a:solidFill>
                <a:latin typeface="MS PGothic"/>
                <a:ea typeface="MS PGothic"/>
              </a:rPr>
              <a:t>交通ICにポイントが貯まる</a:t>
            </a:r>
          </a:p>
          <a:p>
            <a:pPr marL="171450" indent="-171450">
              <a:buFont typeface="Arial" panose="020B0604020202020204" pitchFamily="34" charset="0"/>
              <a:buChar char="•"/>
            </a:pPr>
            <a:r>
              <a:rPr lang="ja-JP" altLang="en-US">
                <a:solidFill>
                  <a:srgbClr val="4D4D4D"/>
                </a:solidFill>
                <a:latin typeface="MS PGothic"/>
                <a:ea typeface="MS PGothic"/>
              </a:rPr>
              <a:t>新しいお店の開拓につながる</a:t>
            </a:r>
          </a:p>
          <a:p>
            <a:pPr marL="171450" indent="-171450">
              <a:buFont typeface="Arial" panose="020B0604020202020204" pitchFamily="34" charset="0"/>
              <a:buChar char="•"/>
            </a:pPr>
            <a:r>
              <a:rPr lang="ja-JP" altLang="en-US">
                <a:solidFill>
                  <a:srgbClr val="4D4D4D"/>
                </a:solidFill>
                <a:latin typeface="MS PGothic"/>
                <a:ea typeface="MS PGothic"/>
              </a:rPr>
              <a:t>新規顧客を獲得するチャンスができる</a:t>
            </a:r>
          </a:p>
        </p:txBody>
      </p:sp>
      <p:sp>
        <p:nvSpPr>
          <p:cNvPr id="8" name="テキスト ボックス 7">
            <a:extLst>
              <a:ext uri="{FF2B5EF4-FFF2-40B4-BE49-F238E27FC236}">
                <a16:creationId xmlns:a16="http://schemas.microsoft.com/office/drawing/2014/main" id="{BD8D6652-BC7B-30EE-E935-64ACEB4190A6}"/>
              </a:ext>
            </a:extLst>
          </p:cNvPr>
          <p:cNvSpPr txBox="1"/>
          <p:nvPr/>
        </p:nvSpPr>
        <p:spPr>
          <a:xfrm>
            <a:off x="1116774" y="134005"/>
            <a:ext cx="8084264" cy="523220"/>
          </a:xfrm>
          <a:prstGeom prst="rect">
            <a:avLst/>
          </a:prstGeom>
          <a:noFill/>
        </p:spPr>
        <p:txBody>
          <a:bodyPr wrap="none" lIns="91440" tIns="45720" rIns="91440" bIns="45720" rtlCol="0" anchor="t">
            <a:spAutoFit/>
          </a:bodyPr>
          <a:lstStyle/>
          <a:p>
            <a:r>
              <a:rPr kumimoji="1" lang="en-US" altLang="ja-JP" sz="2800"/>
              <a:t>〜</a:t>
            </a:r>
            <a:r>
              <a:rPr kumimoji="1" lang="ja-JP" altLang="en-US" sz="2800"/>
              <a:t>作られた食べ物を大切にする</a:t>
            </a:r>
            <a:r>
              <a:rPr lang="ja-JP" altLang="en-US" sz="2800"/>
              <a:t>まち</a:t>
            </a:r>
            <a:r>
              <a:rPr kumimoji="1" lang="ja-JP" altLang="en-US" sz="2800"/>
              <a:t>名古屋市へ</a:t>
            </a:r>
            <a:r>
              <a:rPr kumimoji="1" lang="en-US" altLang="ja-JP" sz="2800"/>
              <a:t>〜</a:t>
            </a:r>
            <a:endParaRPr kumimoji="1" lang="ja-JP" altLang="en-US" sz="2800"/>
          </a:p>
        </p:txBody>
      </p:sp>
      <p:sp>
        <p:nvSpPr>
          <p:cNvPr id="9" name="テキスト ボックス 8">
            <a:extLst>
              <a:ext uri="{FF2B5EF4-FFF2-40B4-BE49-F238E27FC236}">
                <a16:creationId xmlns:a16="http://schemas.microsoft.com/office/drawing/2014/main" id="{583C78CC-3D9A-F7C6-9EB8-912E94607C81}"/>
              </a:ext>
            </a:extLst>
          </p:cNvPr>
          <p:cNvSpPr txBox="1"/>
          <p:nvPr/>
        </p:nvSpPr>
        <p:spPr>
          <a:xfrm>
            <a:off x="478550" y="844066"/>
            <a:ext cx="5431155" cy="1292662"/>
          </a:xfrm>
          <a:prstGeom prst="rect">
            <a:avLst/>
          </a:prstGeom>
          <a:noFill/>
        </p:spPr>
        <p:txBody>
          <a:bodyPr wrap="square" lIns="91440" tIns="45720" rIns="91440" bIns="45720" rtlCol="0" anchor="t">
            <a:spAutoFit/>
          </a:bodyPr>
          <a:lstStyle/>
          <a:p>
            <a:r>
              <a:rPr kumimoji="1" lang="ja-JP" altLang="en-US" sz="1600"/>
              <a:t>名古屋市の</a:t>
            </a:r>
            <a:r>
              <a:rPr lang="ja-JP" altLang="en-US" sz="1600"/>
              <a:t>2019年度食糧廃棄物量（事業系）：2.9万t</a:t>
            </a:r>
            <a:endParaRPr lang="ja-JP"/>
          </a:p>
          <a:p>
            <a:r>
              <a:rPr lang="ja-JP" altLang="en-US" sz="1600"/>
              <a:t>　　　　　　　　　（参考　2019年度愛知県：3.8万t）</a:t>
            </a:r>
            <a:endParaRPr lang="ja-JP"/>
          </a:p>
          <a:p>
            <a:r>
              <a:rPr lang="ja-JP" altLang="en-US" sz="1600"/>
              <a:t>愛知県の食糧自給率：11％（2020年度）</a:t>
            </a:r>
          </a:p>
          <a:p>
            <a:r>
              <a:rPr lang="ja-JP" altLang="en-US" sz="1600" b="1"/>
              <a:t>→名古屋市が県外から集めて捨てている食糧の量が多い</a:t>
            </a:r>
          </a:p>
          <a:p>
            <a:pPr algn="r"/>
            <a:r>
              <a:rPr lang="ja-JP" altLang="en-US" sz="1400"/>
              <a:t>右図：2019年度の愛知県廃棄物量</a:t>
            </a:r>
          </a:p>
        </p:txBody>
      </p:sp>
      <p:pic>
        <p:nvPicPr>
          <p:cNvPr id="6" name="図 9" descr="ダイアグラム&#10;&#10;説明は自動で生成されたものです">
            <a:extLst>
              <a:ext uri="{FF2B5EF4-FFF2-40B4-BE49-F238E27FC236}">
                <a16:creationId xmlns:a16="http://schemas.microsoft.com/office/drawing/2014/main" id="{33D297AA-CA20-4C84-D7D4-C044D3D776BE}"/>
              </a:ext>
            </a:extLst>
          </p:cNvPr>
          <p:cNvPicPr>
            <a:picLocks noChangeAspect="1"/>
          </p:cNvPicPr>
          <p:nvPr/>
        </p:nvPicPr>
        <p:blipFill rotWithShape="1">
          <a:blip r:embed="rId3"/>
          <a:srcRect t="7173" r="156" b="10955"/>
          <a:stretch/>
        </p:blipFill>
        <p:spPr>
          <a:xfrm>
            <a:off x="6117152" y="692219"/>
            <a:ext cx="3536237" cy="1609104"/>
          </a:xfrm>
          <a:prstGeom prst="rect">
            <a:avLst/>
          </a:prstGeom>
        </p:spPr>
      </p:pic>
      <p:sp>
        <p:nvSpPr>
          <p:cNvPr id="7" name="下矢印 6">
            <a:extLst>
              <a:ext uri="{FF2B5EF4-FFF2-40B4-BE49-F238E27FC236}">
                <a16:creationId xmlns:a16="http://schemas.microsoft.com/office/drawing/2014/main" id="{7B8AEA15-A01E-CC15-8C3B-AB63415B4B9A}"/>
              </a:ext>
            </a:extLst>
          </p:cNvPr>
          <p:cNvSpPr/>
          <p:nvPr/>
        </p:nvSpPr>
        <p:spPr bwMode="auto">
          <a:xfrm>
            <a:off x="1565991" y="2130509"/>
            <a:ext cx="3141521" cy="405499"/>
          </a:xfrm>
          <a:prstGeom prst="downArrow">
            <a:avLst/>
          </a:prstGeom>
          <a:solidFill>
            <a:schemeClr val="accent6"/>
          </a:solidFill>
          <a:ln w="63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a:solidFill>
                <a:srgbClr val="4D4D4D"/>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011648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EC94C4D0-FD36-51A7-CEB4-5B75AEAED1CF}"/>
              </a:ext>
            </a:extLst>
          </p:cNvPr>
          <p:cNvSpPr>
            <a:spLocks noGrp="1"/>
          </p:cNvSpPr>
          <p:nvPr>
            <p:ph type="sldNum" sz="quarter" idx="4"/>
          </p:nvPr>
        </p:nvSpPr>
        <p:spPr/>
        <p:txBody>
          <a:bodyPr/>
          <a:lstStyle/>
          <a:p>
            <a:fld id="{FB3508C7-2FE0-4945-9CBD-863E05F850D2}" type="slidenum">
              <a:rPr lang="ja-JP" altLang="en-US" smtClean="0"/>
              <a:pPr/>
              <a:t>3</a:t>
            </a:fld>
            <a:endParaRPr lang="ja-JP" altLang="en-US"/>
          </a:p>
        </p:txBody>
      </p:sp>
      <p:sp>
        <p:nvSpPr>
          <p:cNvPr id="5" name="テキスト ボックス 4">
            <a:extLst>
              <a:ext uri="{FF2B5EF4-FFF2-40B4-BE49-F238E27FC236}">
                <a16:creationId xmlns:a16="http://schemas.microsoft.com/office/drawing/2014/main" id="{A2430D85-4906-9692-D5BE-27C8286C634E}"/>
              </a:ext>
            </a:extLst>
          </p:cNvPr>
          <p:cNvSpPr txBox="1"/>
          <p:nvPr/>
        </p:nvSpPr>
        <p:spPr>
          <a:xfrm>
            <a:off x="110626" y="411431"/>
            <a:ext cx="9417963" cy="923330"/>
          </a:xfrm>
          <a:prstGeom prst="rect">
            <a:avLst/>
          </a:prstGeom>
          <a:noFill/>
        </p:spPr>
        <p:txBody>
          <a:bodyPr wrap="none" rtlCol="0">
            <a:spAutoFit/>
          </a:bodyPr>
          <a:lstStyle/>
          <a:p>
            <a:r>
              <a:rPr lang="en-US" altLang="ja-JP" sz="3600"/>
              <a:t>〜</a:t>
            </a:r>
            <a:r>
              <a:rPr lang="ja-JP" altLang="en-US" sz="3600"/>
              <a:t>いろいろなともだちが作れる名古屋市へ</a:t>
            </a:r>
            <a:r>
              <a:rPr lang="en-US" altLang="ja-JP" sz="3600"/>
              <a:t>〜</a:t>
            </a:r>
            <a:endParaRPr lang="en-US" altLang="ja-JP"/>
          </a:p>
          <a:p>
            <a:endParaRPr kumimoji="1" lang="en-US" altLang="ja-JP"/>
          </a:p>
        </p:txBody>
      </p:sp>
      <p:pic>
        <p:nvPicPr>
          <p:cNvPr id="9" name="グラフィックス 8">
            <a:extLst>
              <a:ext uri="{FF2B5EF4-FFF2-40B4-BE49-F238E27FC236}">
                <a16:creationId xmlns:a16="http://schemas.microsoft.com/office/drawing/2014/main" id="{745FC838-36E7-7736-E4F8-FCDF745B2E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24733" y="1174326"/>
            <a:ext cx="2885645" cy="1472881"/>
          </a:xfrm>
          <a:prstGeom prst="rect">
            <a:avLst/>
          </a:prstGeom>
        </p:spPr>
      </p:pic>
      <p:sp>
        <p:nvSpPr>
          <p:cNvPr id="10" name="テキスト ボックス 9">
            <a:extLst>
              <a:ext uri="{FF2B5EF4-FFF2-40B4-BE49-F238E27FC236}">
                <a16:creationId xmlns:a16="http://schemas.microsoft.com/office/drawing/2014/main" id="{8B51E8A3-1399-4A3A-9777-2754C7AFBE66}"/>
              </a:ext>
            </a:extLst>
          </p:cNvPr>
          <p:cNvSpPr txBox="1"/>
          <p:nvPr/>
        </p:nvSpPr>
        <p:spPr>
          <a:xfrm>
            <a:off x="6916158" y="2751891"/>
            <a:ext cx="2698175" cy="307777"/>
          </a:xfrm>
          <a:prstGeom prst="rect">
            <a:avLst/>
          </a:prstGeom>
          <a:noFill/>
        </p:spPr>
        <p:txBody>
          <a:bodyPr wrap="none" rtlCol="0">
            <a:spAutoFit/>
          </a:bodyPr>
          <a:lstStyle/>
          <a:p>
            <a:r>
              <a:rPr lang="ja-JP" altLang="en-US" sz="1400" b="0" i="0">
                <a:solidFill>
                  <a:srgbClr val="231815"/>
                </a:solidFill>
                <a:effectLst/>
                <a:latin typeface="Hiragino Sans" panose="020B0400000000000000" pitchFamily="34" charset="-128"/>
                <a:ea typeface="Hiragino Sans" panose="020B0400000000000000" pitchFamily="34" charset="-128"/>
              </a:rPr>
              <a:t>名古屋市の町内会等への加入率</a:t>
            </a:r>
            <a:endParaRPr kumimoji="1" lang="ja-JP" altLang="en-US" sz="1400"/>
          </a:p>
        </p:txBody>
      </p:sp>
      <p:sp>
        <p:nvSpPr>
          <p:cNvPr id="11" name="テキスト ボックス 10">
            <a:extLst>
              <a:ext uri="{FF2B5EF4-FFF2-40B4-BE49-F238E27FC236}">
                <a16:creationId xmlns:a16="http://schemas.microsoft.com/office/drawing/2014/main" id="{465F6CEC-6B59-F0B2-6FB6-8AD946510868}"/>
              </a:ext>
            </a:extLst>
          </p:cNvPr>
          <p:cNvSpPr txBox="1"/>
          <p:nvPr/>
        </p:nvSpPr>
        <p:spPr>
          <a:xfrm>
            <a:off x="7761986" y="3121223"/>
            <a:ext cx="2159566" cy="307777"/>
          </a:xfrm>
          <a:prstGeom prst="rect">
            <a:avLst/>
          </a:prstGeom>
          <a:noFill/>
        </p:spPr>
        <p:txBody>
          <a:bodyPr wrap="none" rtlCol="0">
            <a:spAutoFit/>
          </a:bodyPr>
          <a:lstStyle/>
          <a:p>
            <a:r>
              <a:rPr lang="ja-JP" altLang="en-US" sz="1400" b="0" i="0">
                <a:solidFill>
                  <a:srgbClr val="231815"/>
                </a:solidFill>
                <a:effectLst/>
                <a:latin typeface="Hiragino Sans" panose="020B0400000000000000" pitchFamily="34" charset="-128"/>
                <a:ea typeface="Hiragino Sans" panose="020B0400000000000000" pitchFamily="34" charset="-128"/>
              </a:rPr>
              <a:t>学区別生活環境指標より</a:t>
            </a:r>
            <a:endParaRPr kumimoji="1" lang="ja-JP" altLang="en-US" sz="1400"/>
          </a:p>
        </p:txBody>
      </p:sp>
      <p:sp>
        <p:nvSpPr>
          <p:cNvPr id="12" name="テキスト ボックス 11">
            <a:extLst>
              <a:ext uri="{FF2B5EF4-FFF2-40B4-BE49-F238E27FC236}">
                <a16:creationId xmlns:a16="http://schemas.microsoft.com/office/drawing/2014/main" id="{BEB9E972-D4D2-0F4D-4482-A4F5627BF944}"/>
              </a:ext>
            </a:extLst>
          </p:cNvPr>
          <p:cNvSpPr txBox="1"/>
          <p:nvPr/>
        </p:nvSpPr>
        <p:spPr>
          <a:xfrm>
            <a:off x="704528" y="1122417"/>
            <a:ext cx="5796284" cy="3170099"/>
          </a:xfrm>
          <a:prstGeom prst="rect">
            <a:avLst/>
          </a:prstGeom>
          <a:noFill/>
        </p:spPr>
        <p:txBody>
          <a:bodyPr wrap="square" rtlCol="0">
            <a:spAutoFit/>
          </a:bodyPr>
          <a:lstStyle/>
          <a:p>
            <a:r>
              <a:rPr lang="ja-JP" altLang="en-US" sz="2000"/>
              <a:t>名古屋市：毎年、郊外近郊からの就職、入学によって新規参入者が多い</a:t>
            </a:r>
            <a:endParaRPr lang="en-US" altLang="ja-JP" sz="2000"/>
          </a:p>
          <a:p>
            <a:endParaRPr lang="en-US" altLang="ja-JP" sz="2000"/>
          </a:p>
          <a:p>
            <a:r>
              <a:rPr lang="ja-JP" altLang="en-US" sz="2000"/>
              <a:t>△　地域に存在するコミュニティが不足、縮小傾向。新たな関係構築の場が少ない</a:t>
            </a:r>
            <a:endParaRPr lang="en-US" altLang="ja-JP" sz="2000"/>
          </a:p>
          <a:p>
            <a:pPr algn="ctr"/>
            <a:r>
              <a:rPr lang="ja-JP" altLang="en-US" sz="2000"/>
              <a:t>↓</a:t>
            </a:r>
            <a:endParaRPr lang="en-US" altLang="ja-JP" sz="2000"/>
          </a:p>
          <a:p>
            <a:r>
              <a:rPr lang="ja-JP" altLang="en-US" sz="2000"/>
              <a:t>コロナ禍で停滞した地域活動を活性化させ、</a:t>
            </a:r>
            <a:r>
              <a:rPr lang="ja-JP" altLang="en-US" sz="2000" b="1"/>
              <a:t>多様な文化、世代が共生する地域づくり</a:t>
            </a:r>
            <a:r>
              <a:rPr lang="ja-JP" altLang="en-US" sz="2000"/>
              <a:t>を進める</a:t>
            </a:r>
            <a:endParaRPr lang="en-US" altLang="ja-JP" sz="2000"/>
          </a:p>
          <a:p>
            <a:endParaRPr lang="en-US" altLang="ja-JP" sz="2000"/>
          </a:p>
          <a:p>
            <a:endParaRPr kumimoji="1" lang="ja-JP" altLang="en-US" sz="2000"/>
          </a:p>
        </p:txBody>
      </p:sp>
      <p:sp>
        <p:nvSpPr>
          <p:cNvPr id="13" name="角丸四角形 12">
            <a:extLst>
              <a:ext uri="{FF2B5EF4-FFF2-40B4-BE49-F238E27FC236}">
                <a16:creationId xmlns:a16="http://schemas.microsoft.com/office/drawing/2014/main" id="{4E0B9362-8BAF-F462-3851-E61A02E2A543}"/>
              </a:ext>
            </a:extLst>
          </p:cNvPr>
          <p:cNvSpPr/>
          <p:nvPr/>
        </p:nvSpPr>
        <p:spPr bwMode="auto">
          <a:xfrm>
            <a:off x="289182" y="3750190"/>
            <a:ext cx="6048565" cy="576000"/>
          </a:xfrm>
          <a:prstGeom prst="roundRect">
            <a:avLst/>
          </a:prstGeom>
          <a:solidFill>
            <a:srgbClr val="96BDDB"/>
          </a:solidFill>
          <a:ln w="6350">
            <a:solidFill>
              <a:schemeClr val="tx1"/>
            </a:solidFill>
          </a:ln>
          <a:effectLst/>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Aft>
                <a:spcPts val="900"/>
              </a:spcAft>
            </a:pPr>
            <a:r>
              <a:rPr lang="ja-JP" altLang="en-US" sz="2400">
                <a:solidFill>
                  <a:srgbClr val="000000"/>
                </a:solidFill>
                <a:latin typeface="MS PGothic"/>
                <a:ea typeface="MS PGothic"/>
                <a:cs typeface="ＭＳ Ｐゴシック" panose="020B0600070205080204" pitchFamily="34" charset="-128"/>
              </a:rPr>
              <a:t>施策③　</a:t>
            </a:r>
            <a:r>
              <a:rPr kumimoji="1" lang="ja-JP" altLang="en-US" sz="2400"/>
              <a:t>地域コミュニティの形成、活性化</a:t>
            </a:r>
          </a:p>
        </p:txBody>
      </p:sp>
      <p:sp>
        <p:nvSpPr>
          <p:cNvPr id="17" name="タイトル 1">
            <a:extLst>
              <a:ext uri="{FF2B5EF4-FFF2-40B4-BE49-F238E27FC236}">
                <a16:creationId xmlns:a16="http://schemas.microsoft.com/office/drawing/2014/main" id="{7DE05839-2541-9FDD-B0F6-0E3B763A7E35}"/>
              </a:ext>
            </a:extLst>
          </p:cNvPr>
          <p:cNvSpPr>
            <a:spLocks noGrp="1"/>
          </p:cNvSpPr>
          <p:nvPr>
            <p:ph type="title"/>
          </p:nvPr>
        </p:nvSpPr>
        <p:spPr>
          <a:xfrm>
            <a:off x="364382" y="6094510"/>
            <a:ext cx="9442123" cy="430410"/>
          </a:xfrm>
        </p:spPr>
        <p:txBody>
          <a:bodyPr/>
          <a:lstStyle/>
          <a:p>
            <a:pPr>
              <a:spcBef>
                <a:spcPts val="0"/>
              </a:spcBef>
            </a:pPr>
            <a:r>
              <a:rPr lang="ja-JP" altLang="en-US" sz="2800"/>
              <a:t>気軽に参加し、仲良くなれるコミュニティを生み出す！</a:t>
            </a:r>
            <a:endParaRPr lang="ja-JP"/>
          </a:p>
        </p:txBody>
      </p:sp>
      <p:sp>
        <p:nvSpPr>
          <p:cNvPr id="18" name="テキスト ボックス 17">
            <a:extLst>
              <a:ext uri="{FF2B5EF4-FFF2-40B4-BE49-F238E27FC236}">
                <a16:creationId xmlns:a16="http://schemas.microsoft.com/office/drawing/2014/main" id="{1602DE0F-1A26-B88F-E94B-08210C340D68}"/>
              </a:ext>
            </a:extLst>
          </p:cNvPr>
          <p:cNvSpPr txBox="1"/>
          <p:nvPr/>
        </p:nvSpPr>
        <p:spPr>
          <a:xfrm>
            <a:off x="812800" y="4610185"/>
            <a:ext cx="4628190" cy="1200329"/>
          </a:xfrm>
          <a:prstGeom prst="rect">
            <a:avLst/>
          </a:prstGeom>
          <a:noFill/>
        </p:spPr>
        <p:txBody>
          <a:bodyPr wrap="none" rtlCol="0">
            <a:spAutoFit/>
          </a:bodyPr>
          <a:lstStyle/>
          <a:p>
            <a:pPr marL="285750" indent="-285750">
              <a:buFont typeface="Arial" panose="020B0604020202020204" pitchFamily="34" charset="0"/>
              <a:buChar char="•"/>
            </a:pPr>
            <a:r>
              <a:rPr lang="ja-JP" altLang="en-US"/>
              <a:t>運営ノウハウの周知、相談指導</a:t>
            </a:r>
            <a:endParaRPr lang="en-US" altLang="ja-JP"/>
          </a:p>
          <a:p>
            <a:pPr marL="285750" indent="-285750">
              <a:buFont typeface="Arial" panose="020B0604020202020204" pitchFamily="34" charset="0"/>
              <a:buChar char="•"/>
            </a:pPr>
            <a:r>
              <a:rPr lang="ja-JP" altLang="en-US"/>
              <a:t>気軽に参加できるように情報発信の支援</a:t>
            </a:r>
            <a:endParaRPr lang="en-US" altLang="ja-JP"/>
          </a:p>
          <a:p>
            <a:pPr marL="285750" indent="-285750">
              <a:buFont typeface="Arial" panose="020B0604020202020204" pitchFamily="34" charset="0"/>
              <a:buChar char="•"/>
            </a:pPr>
            <a:r>
              <a:rPr lang="ja-JP" altLang="en-US"/>
              <a:t>コミュニティセンター、各集会所の充実</a:t>
            </a:r>
            <a:endParaRPr lang="en-US" altLang="ja-JP"/>
          </a:p>
          <a:p>
            <a:r>
              <a:rPr kumimoji="1" lang="ja-JP" altLang="en-US"/>
              <a:t>など</a:t>
            </a:r>
          </a:p>
        </p:txBody>
      </p:sp>
    </p:spTree>
    <p:extLst>
      <p:ext uri="{BB962C8B-B14F-4D97-AF65-F5344CB8AC3E}">
        <p14:creationId xmlns:p14="http://schemas.microsoft.com/office/powerpoint/2010/main" val="3578761103"/>
      </p:ext>
    </p:extLst>
  </p:cSld>
  <p:clrMapOvr>
    <a:masterClrMapping/>
  </p:clrMapOvr>
</p:sld>
</file>

<file path=ppt/theme/theme1.xml><?xml version="1.0" encoding="utf-8"?>
<a:theme xmlns:a="http://schemas.openxmlformats.org/drawingml/2006/main" name="presentation-design-2019-06">
  <a:themeElements>
    <a:clrScheme name="Presentation Design 2020">
      <a:dk1>
        <a:srgbClr val="373737"/>
      </a:dk1>
      <a:lt1>
        <a:srgbClr val="FFFFFF"/>
      </a:lt1>
      <a:dk2>
        <a:srgbClr val="0071BC"/>
      </a:dk2>
      <a:lt2>
        <a:srgbClr val="E2F1FA"/>
      </a:lt2>
      <a:accent1>
        <a:srgbClr val="072F59"/>
      </a:accent1>
      <a:accent2>
        <a:srgbClr val="0071BC"/>
      </a:accent2>
      <a:accent3>
        <a:srgbClr val="FF5050"/>
      </a:accent3>
      <a:accent4>
        <a:srgbClr val="FF9696"/>
      </a:accent4>
      <a:accent5>
        <a:srgbClr val="EAEAEA"/>
      </a:accent5>
      <a:accent6>
        <a:srgbClr val="B0B0B0"/>
      </a:accent6>
      <a:hlink>
        <a:srgbClr val="519EEF"/>
      </a:hlink>
      <a:folHlink>
        <a:srgbClr val="072F59"/>
      </a:folHlink>
    </a:clrScheme>
    <a:fontScheme name="PowerPoint Design">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6350">
          <a:solidFill>
            <a:schemeClr val="tx1"/>
          </a:solidFill>
        </a:ln>
        <a:effectLst/>
      </a:spPr>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defPPr algn="just">
          <a:lnSpc>
            <a:spcPct val="140000"/>
          </a:lnSpc>
          <a:spcBef>
            <a:spcPct val="0"/>
          </a:spcBef>
          <a:spcAft>
            <a:spcPts val="600"/>
          </a:spcAft>
          <a:defRPr kumimoji="1" sz="1600" dirty="0" smtClean="0">
            <a:solidFill>
              <a:srgbClr val="4D4D4D"/>
            </a:solidFill>
            <a:latin typeface="メイリオ" pitchFamily="50" charset="-128"/>
            <a:ea typeface="メイリオ" pitchFamily="50" charset="-128"/>
            <a:cs typeface="メイリオ" pitchFamily="50"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1" id="{CB09CD64-DB4D-B44E-AA83-1B2CF4DAD686}" vid="{D5C5DB0A-4D96-E848-B80A-281E6D51C56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presentation-design-2019-06</Template>
  <TotalTime>0</TotalTime>
  <Words>1069</Words>
  <Application>Microsoft Office PowerPoint</Application>
  <PresentationFormat>A4 210 x 297 mm</PresentationFormat>
  <Paragraphs>80</Paragraphs>
  <Slides>4</Slides>
  <Notes>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Hiragino Sans</vt:lpstr>
      <vt:lpstr>MS PGothic</vt:lpstr>
      <vt:lpstr>MS PGothic</vt:lpstr>
      <vt:lpstr>メイリオ</vt:lpstr>
      <vt:lpstr>Arial</vt:lpstr>
      <vt:lpstr>Calibri</vt:lpstr>
      <vt:lpstr>presentation-design-2019-06</vt:lpstr>
      <vt:lpstr>バイオエコノミーを実現するための 庄内川流域圏での社会実装計画</vt:lpstr>
      <vt:lpstr>PowerPoint プレゼンテーション</vt:lpstr>
      <vt:lpstr>→食品ロスを削減すると同時に、名古屋市の経済も回せる</vt:lpstr>
      <vt:lpstr>気軽に参加し、仲良くなれるコミュニティを生み出す！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TAKAHASHI Takuya</dc:creator>
  <cp:lastModifiedBy>esd20</cp:lastModifiedBy>
  <cp:revision>2</cp:revision>
  <dcterms:created xsi:type="dcterms:W3CDTF">2023-02-19T09:07:23Z</dcterms:created>
  <dcterms:modified xsi:type="dcterms:W3CDTF">2023-02-23T01:38:40Z</dcterms:modified>
</cp:coreProperties>
</file>